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84" r:id="rId3"/>
    <p:sldId id="258" r:id="rId4"/>
    <p:sldId id="283" r:id="rId5"/>
    <p:sldId id="282" r:id="rId6"/>
    <p:sldId id="285" r:id="rId7"/>
    <p:sldId id="289" r:id="rId8"/>
    <p:sldId id="290" r:id="rId9"/>
    <p:sldId id="303" r:id="rId10"/>
    <p:sldId id="291" r:id="rId11"/>
    <p:sldId id="293" r:id="rId12"/>
    <p:sldId id="304" r:id="rId13"/>
    <p:sldId id="286" r:id="rId14"/>
    <p:sldId id="297" r:id="rId15"/>
    <p:sldId id="294" r:id="rId16"/>
    <p:sldId id="305" r:id="rId17"/>
    <p:sldId id="287" r:id="rId18"/>
    <p:sldId id="288" r:id="rId19"/>
    <p:sldId id="295" r:id="rId20"/>
    <p:sldId id="300" r:id="rId21"/>
    <p:sldId id="292" r:id="rId22"/>
    <p:sldId id="30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8988DC-AB02-4A78-B080-D46AC8A651ED}" v="1072" dt="2019-10-06T16:02:15.4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1" autoAdjust="0"/>
    <p:restoredTop sz="94660"/>
  </p:normalViewPr>
  <p:slideViewPr>
    <p:cSldViewPr snapToGrid="0">
      <p:cViewPr>
        <p:scale>
          <a:sx n="76" d="100"/>
          <a:sy n="76" d="100"/>
        </p:scale>
        <p:origin x="-1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 Wu" userId="b0142d68033d2a76" providerId="LiveId" clId="{C7889F75-B7AC-4802-8F79-06C4FC41641C}"/>
    <pc:docChg chg="undo custSel mod addSld delSld modSld sldOrd">
      <pc:chgData name="Wen Wu" userId="b0142d68033d2a76" providerId="LiveId" clId="{C7889F75-B7AC-4802-8F79-06C4FC41641C}" dt="2019-10-07T04:44:04.407" v="4302" actId="2696"/>
      <pc:docMkLst>
        <pc:docMk/>
      </pc:docMkLst>
      <pc:sldChg chg="modSp">
        <pc:chgData name="Wen Wu" userId="b0142d68033d2a76" providerId="LiveId" clId="{C7889F75-B7AC-4802-8F79-06C4FC41641C}" dt="2019-10-01T19:08:00.856" v="21" actId="1076"/>
        <pc:sldMkLst>
          <pc:docMk/>
          <pc:sldMk cId="2085518625" sldId="257"/>
        </pc:sldMkLst>
        <pc:spChg chg="mod">
          <ac:chgData name="Wen Wu" userId="b0142d68033d2a76" providerId="LiveId" clId="{C7889F75-B7AC-4802-8F79-06C4FC41641C}" dt="2019-10-01T19:08:00.856" v="21" actId="1076"/>
          <ac:spMkLst>
            <pc:docMk/>
            <pc:sldMk cId="2085518625" sldId="257"/>
            <ac:spMk id="2" creationId="{2B74FA1E-F8AC-468A-BACB-488AF747AEE6}"/>
          </ac:spMkLst>
        </pc:spChg>
      </pc:sldChg>
      <pc:sldChg chg="ord">
        <pc:chgData name="Wen Wu" userId="b0142d68033d2a76" providerId="LiveId" clId="{C7889F75-B7AC-4802-8F79-06C4FC41641C}" dt="2019-10-04T04:47:52.533" v="2650"/>
        <pc:sldMkLst>
          <pc:docMk/>
          <pc:sldMk cId="1855179404" sldId="258"/>
        </pc:sldMkLst>
      </pc:sldChg>
      <pc:sldChg chg="del">
        <pc:chgData name="Wen Wu" userId="b0142d68033d2a76" providerId="LiveId" clId="{C7889F75-B7AC-4802-8F79-06C4FC41641C}" dt="2019-10-01T19:12:13.451" v="23" actId="2696"/>
        <pc:sldMkLst>
          <pc:docMk/>
          <pc:sldMk cId="1444995779" sldId="259"/>
        </pc:sldMkLst>
      </pc:sldChg>
      <pc:sldChg chg="del">
        <pc:chgData name="Wen Wu" userId="b0142d68033d2a76" providerId="LiveId" clId="{C7889F75-B7AC-4802-8F79-06C4FC41641C}" dt="2019-10-01T19:12:13.494" v="24" actId="2696"/>
        <pc:sldMkLst>
          <pc:docMk/>
          <pc:sldMk cId="1846267914" sldId="260"/>
        </pc:sldMkLst>
      </pc:sldChg>
      <pc:sldChg chg="del">
        <pc:chgData name="Wen Wu" userId="b0142d68033d2a76" providerId="LiveId" clId="{C7889F75-B7AC-4802-8F79-06C4FC41641C}" dt="2019-10-01T19:12:22.643" v="41" actId="2696"/>
        <pc:sldMkLst>
          <pc:docMk/>
          <pc:sldMk cId="1139664308" sldId="261"/>
        </pc:sldMkLst>
      </pc:sldChg>
      <pc:sldChg chg="del">
        <pc:chgData name="Wen Wu" userId="b0142d68033d2a76" providerId="LiveId" clId="{C7889F75-B7AC-4802-8F79-06C4FC41641C}" dt="2019-10-01T19:12:13.518" v="25" actId="2696"/>
        <pc:sldMkLst>
          <pc:docMk/>
          <pc:sldMk cId="939439674" sldId="262"/>
        </pc:sldMkLst>
      </pc:sldChg>
      <pc:sldChg chg="del">
        <pc:chgData name="Wen Wu" userId="b0142d68033d2a76" providerId="LiveId" clId="{C7889F75-B7AC-4802-8F79-06C4FC41641C}" dt="2019-10-01T19:12:13.622" v="30" actId="2696"/>
        <pc:sldMkLst>
          <pc:docMk/>
          <pc:sldMk cId="3896248197" sldId="263"/>
        </pc:sldMkLst>
      </pc:sldChg>
      <pc:sldChg chg="del">
        <pc:chgData name="Wen Wu" userId="b0142d68033d2a76" providerId="LiveId" clId="{C7889F75-B7AC-4802-8F79-06C4FC41641C}" dt="2019-10-01T19:12:13.553" v="27" actId="2696"/>
        <pc:sldMkLst>
          <pc:docMk/>
          <pc:sldMk cId="335871568" sldId="265"/>
        </pc:sldMkLst>
      </pc:sldChg>
      <pc:sldChg chg="del">
        <pc:chgData name="Wen Wu" userId="b0142d68033d2a76" providerId="LiveId" clId="{C7889F75-B7AC-4802-8F79-06C4FC41641C}" dt="2019-10-01T19:12:13.540" v="26" actId="2696"/>
        <pc:sldMkLst>
          <pc:docMk/>
          <pc:sldMk cId="180640756" sldId="266"/>
        </pc:sldMkLst>
      </pc:sldChg>
      <pc:sldChg chg="del">
        <pc:chgData name="Wen Wu" userId="b0142d68033d2a76" providerId="LiveId" clId="{C7889F75-B7AC-4802-8F79-06C4FC41641C}" dt="2019-10-01T19:12:13.564" v="28" actId="2696"/>
        <pc:sldMkLst>
          <pc:docMk/>
          <pc:sldMk cId="1882972611" sldId="267"/>
        </pc:sldMkLst>
      </pc:sldChg>
      <pc:sldChg chg="del">
        <pc:chgData name="Wen Wu" userId="b0142d68033d2a76" providerId="LiveId" clId="{C7889F75-B7AC-4802-8F79-06C4FC41641C}" dt="2019-10-01T19:12:13.668" v="32" actId="2696"/>
        <pc:sldMkLst>
          <pc:docMk/>
          <pc:sldMk cId="1645731035" sldId="268"/>
        </pc:sldMkLst>
      </pc:sldChg>
      <pc:sldChg chg="del">
        <pc:chgData name="Wen Wu" userId="b0142d68033d2a76" providerId="LiveId" clId="{C7889F75-B7AC-4802-8F79-06C4FC41641C}" dt="2019-10-01T20:44:57.851" v="642" actId="2696"/>
        <pc:sldMkLst>
          <pc:docMk/>
          <pc:sldMk cId="2507869620" sldId="269"/>
        </pc:sldMkLst>
      </pc:sldChg>
      <pc:sldChg chg="del">
        <pc:chgData name="Wen Wu" userId="b0142d68033d2a76" providerId="LiveId" clId="{C7889F75-B7AC-4802-8F79-06C4FC41641C}" dt="2019-10-01T19:12:13.603" v="29" actId="2696"/>
        <pc:sldMkLst>
          <pc:docMk/>
          <pc:sldMk cId="3568530919" sldId="270"/>
        </pc:sldMkLst>
      </pc:sldChg>
      <pc:sldChg chg="del">
        <pc:chgData name="Wen Wu" userId="b0142d68033d2a76" providerId="LiveId" clId="{C7889F75-B7AC-4802-8F79-06C4FC41641C}" dt="2019-10-01T19:12:22.559" v="38" actId="2696"/>
        <pc:sldMkLst>
          <pc:docMk/>
          <pc:sldMk cId="806776493" sldId="271"/>
        </pc:sldMkLst>
      </pc:sldChg>
      <pc:sldChg chg="del">
        <pc:chgData name="Wen Wu" userId="b0142d68033d2a76" providerId="LiveId" clId="{C7889F75-B7AC-4802-8F79-06C4FC41641C}" dt="2019-10-01T19:12:13.726" v="35" actId="2696"/>
        <pc:sldMkLst>
          <pc:docMk/>
          <pc:sldMk cId="2963574936" sldId="272"/>
        </pc:sldMkLst>
      </pc:sldChg>
      <pc:sldChg chg="del">
        <pc:chgData name="Wen Wu" userId="b0142d68033d2a76" providerId="LiveId" clId="{C7889F75-B7AC-4802-8F79-06C4FC41641C}" dt="2019-10-01T19:12:13.686" v="33" actId="2696"/>
        <pc:sldMkLst>
          <pc:docMk/>
          <pc:sldMk cId="207255151" sldId="273"/>
        </pc:sldMkLst>
      </pc:sldChg>
      <pc:sldChg chg="del">
        <pc:chgData name="Wen Wu" userId="b0142d68033d2a76" providerId="LiveId" clId="{C7889F75-B7AC-4802-8F79-06C4FC41641C}" dt="2019-10-01T19:12:22.597" v="39" actId="2696"/>
        <pc:sldMkLst>
          <pc:docMk/>
          <pc:sldMk cId="3055324665" sldId="274"/>
        </pc:sldMkLst>
      </pc:sldChg>
      <pc:sldChg chg="del">
        <pc:chgData name="Wen Wu" userId="b0142d68033d2a76" providerId="LiveId" clId="{C7889F75-B7AC-4802-8F79-06C4FC41641C}" dt="2019-10-01T19:12:22.620" v="40" actId="2696"/>
        <pc:sldMkLst>
          <pc:docMk/>
          <pc:sldMk cId="1147067097" sldId="275"/>
        </pc:sldMkLst>
      </pc:sldChg>
      <pc:sldChg chg="del">
        <pc:chgData name="Wen Wu" userId="b0142d68033d2a76" providerId="LiveId" clId="{C7889F75-B7AC-4802-8F79-06C4FC41641C}" dt="2019-10-01T19:12:13.710" v="34" actId="2696"/>
        <pc:sldMkLst>
          <pc:docMk/>
          <pc:sldMk cId="3166634417" sldId="276"/>
        </pc:sldMkLst>
      </pc:sldChg>
      <pc:sldChg chg="del">
        <pc:chgData name="Wen Wu" userId="b0142d68033d2a76" providerId="LiveId" clId="{C7889F75-B7AC-4802-8F79-06C4FC41641C}" dt="2019-10-01T19:12:22.496" v="36" actId="2696"/>
        <pc:sldMkLst>
          <pc:docMk/>
          <pc:sldMk cId="3119040248" sldId="277"/>
        </pc:sldMkLst>
      </pc:sldChg>
      <pc:sldChg chg="del">
        <pc:chgData name="Wen Wu" userId="b0142d68033d2a76" providerId="LiveId" clId="{C7889F75-B7AC-4802-8F79-06C4FC41641C}" dt="2019-10-01T19:12:22.522" v="37" actId="2696"/>
        <pc:sldMkLst>
          <pc:docMk/>
          <pc:sldMk cId="3074157304" sldId="278"/>
        </pc:sldMkLst>
      </pc:sldChg>
      <pc:sldChg chg="del">
        <pc:chgData name="Wen Wu" userId="b0142d68033d2a76" providerId="LiveId" clId="{C7889F75-B7AC-4802-8F79-06C4FC41641C}" dt="2019-10-01T19:12:22.665" v="42" actId="2696"/>
        <pc:sldMkLst>
          <pc:docMk/>
          <pc:sldMk cId="1056759641" sldId="279"/>
        </pc:sldMkLst>
      </pc:sldChg>
      <pc:sldChg chg="del">
        <pc:chgData name="Wen Wu" userId="b0142d68033d2a76" providerId="LiveId" clId="{C7889F75-B7AC-4802-8F79-06C4FC41641C}" dt="2019-10-01T19:12:22.685" v="43" actId="2696"/>
        <pc:sldMkLst>
          <pc:docMk/>
          <pc:sldMk cId="628001741" sldId="280"/>
        </pc:sldMkLst>
      </pc:sldChg>
      <pc:sldChg chg="del">
        <pc:chgData name="Wen Wu" userId="b0142d68033d2a76" providerId="LiveId" clId="{C7889F75-B7AC-4802-8F79-06C4FC41641C}" dt="2019-10-01T20:44:57.869" v="643" actId="2696"/>
        <pc:sldMkLst>
          <pc:docMk/>
          <pc:sldMk cId="2864947035" sldId="281"/>
        </pc:sldMkLst>
      </pc:sldChg>
      <pc:sldChg chg="add del">
        <pc:chgData name="Wen Wu" userId="b0142d68033d2a76" providerId="LiveId" clId="{C7889F75-B7AC-4802-8F79-06C4FC41641C}" dt="2019-10-01T19:22:14.166" v="44"/>
        <pc:sldMkLst>
          <pc:docMk/>
          <pc:sldMk cId="1923316430" sldId="282"/>
        </pc:sldMkLst>
      </pc:sldChg>
      <pc:sldChg chg="addSp delSp modSp add ord modAnim">
        <pc:chgData name="Wen Wu" userId="b0142d68033d2a76" providerId="LiveId" clId="{C7889F75-B7AC-4802-8F79-06C4FC41641C}" dt="2019-10-06T04:35:30.841" v="3955"/>
        <pc:sldMkLst>
          <pc:docMk/>
          <pc:sldMk cId="677073166" sldId="283"/>
        </pc:sldMkLst>
        <pc:spChg chg="mod">
          <ac:chgData name="Wen Wu" userId="b0142d68033d2a76" providerId="LiveId" clId="{C7889F75-B7AC-4802-8F79-06C4FC41641C}" dt="2019-10-01T20:09:27.579" v="336" actId="14100"/>
          <ac:spMkLst>
            <pc:docMk/>
            <pc:sldMk cId="677073166" sldId="283"/>
            <ac:spMk id="2" creationId="{716AF29D-A3D5-4D94-BFC1-8AC8D6EE5287}"/>
          </ac:spMkLst>
        </pc:spChg>
        <pc:spChg chg="del">
          <ac:chgData name="Wen Wu" userId="b0142d68033d2a76" providerId="LiveId" clId="{C7889F75-B7AC-4802-8F79-06C4FC41641C}" dt="2019-10-01T19:26:13.839" v="46"/>
          <ac:spMkLst>
            <pc:docMk/>
            <pc:sldMk cId="677073166" sldId="283"/>
            <ac:spMk id="3" creationId="{5B2939F2-519C-4EBA-8558-A9FDE7818782}"/>
          </ac:spMkLst>
        </pc:spChg>
        <pc:spChg chg="add mod">
          <ac:chgData name="Wen Wu" userId="b0142d68033d2a76" providerId="LiveId" clId="{C7889F75-B7AC-4802-8F79-06C4FC41641C}" dt="2019-10-01T20:20:50.376" v="534" actId="255"/>
          <ac:spMkLst>
            <pc:docMk/>
            <pc:sldMk cId="677073166" sldId="283"/>
            <ac:spMk id="4" creationId="{D27B6104-330A-406B-B81F-7267C08C4F57}"/>
          </ac:spMkLst>
        </pc:spChg>
        <pc:spChg chg="add mod">
          <ac:chgData name="Wen Wu" userId="b0142d68033d2a76" providerId="LiveId" clId="{C7889F75-B7AC-4802-8F79-06C4FC41641C}" dt="2019-10-04T18:55:07.394" v="3017" actId="1076"/>
          <ac:spMkLst>
            <pc:docMk/>
            <pc:sldMk cId="677073166" sldId="283"/>
            <ac:spMk id="5" creationId="{1D8252C6-B91D-4698-BC2B-0D7CA13E14EA}"/>
          </ac:spMkLst>
        </pc:spChg>
        <pc:spChg chg="add mod">
          <ac:chgData name="Wen Wu" userId="b0142d68033d2a76" providerId="LiveId" clId="{C7889F75-B7AC-4802-8F79-06C4FC41641C}" dt="2019-10-04T04:51:09.874" v="2694" actId="1076"/>
          <ac:spMkLst>
            <pc:docMk/>
            <pc:sldMk cId="677073166" sldId="283"/>
            <ac:spMk id="6" creationId="{5E262AD9-5881-42E5-A277-3245A3F9CBA6}"/>
          </ac:spMkLst>
        </pc:spChg>
        <pc:spChg chg="add mod">
          <ac:chgData name="Wen Wu" userId="b0142d68033d2a76" providerId="LiveId" clId="{C7889F75-B7AC-4802-8F79-06C4FC41641C}" dt="2019-10-01T20:21:35.349" v="541" actId="1076"/>
          <ac:spMkLst>
            <pc:docMk/>
            <pc:sldMk cId="677073166" sldId="283"/>
            <ac:spMk id="7" creationId="{9ACFB236-D2F3-4457-B109-45C0E5FED62C}"/>
          </ac:spMkLst>
        </pc:spChg>
        <pc:spChg chg="add mod">
          <ac:chgData name="Wen Wu" userId="b0142d68033d2a76" providerId="LiveId" clId="{C7889F75-B7AC-4802-8F79-06C4FC41641C}" dt="2019-10-01T20:23:56.110" v="556" actId="1076"/>
          <ac:spMkLst>
            <pc:docMk/>
            <pc:sldMk cId="677073166" sldId="283"/>
            <ac:spMk id="8" creationId="{86CAB41D-80D1-4D68-8CC1-5344C51637E4}"/>
          </ac:spMkLst>
        </pc:spChg>
        <pc:spChg chg="add mod">
          <ac:chgData name="Wen Wu" userId="b0142d68033d2a76" providerId="LiveId" clId="{C7889F75-B7AC-4802-8F79-06C4FC41641C}" dt="2019-10-01T20:23:41.514" v="552" actId="14100"/>
          <ac:spMkLst>
            <pc:docMk/>
            <pc:sldMk cId="677073166" sldId="283"/>
            <ac:spMk id="9" creationId="{190FCDF7-E1B7-498B-A43A-8F0D8DD2F141}"/>
          </ac:spMkLst>
        </pc:spChg>
        <pc:spChg chg="add mod">
          <ac:chgData name="Wen Wu" userId="b0142d68033d2a76" providerId="LiveId" clId="{C7889F75-B7AC-4802-8F79-06C4FC41641C}" dt="2019-10-06T04:30:54.179" v="3944" actId="207"/>
          <ac:spMkLst>
            <pc:docMk/>
            <pc:sldMk cId="677073166" sldId="283"/>
            <ac:spMk id="10" creationId="{EEC6D031-DC86-4130-B496-B654F1C24F54}"/>
          </ac:spMkLst>
        </pc:spChg>
      </pc:sldChg>
      <pc:sldChg chg="del">
        <pc:chgData name="Wen Wu" userId="b0142d68033d2a76" providerId="LiveId" clId="{C7889F75-B7AC-4802-8F79-06C4FC41641C}" dt="2019-10-01T19:12:13.410" v="22" actId="2696"/>
        <pc:sldMkLst>
          <pc:docMk/>
          <pc:sldMk cId="3611621982" sldId="283"/>
        </pc:sldMkLst>
      </pc:sldChg>
      <pc:sldChg chg="addSp modSp add ord">
        <pc:chgData name="Wen Wu" userId="b0142d68033d2a76" providerId="LiveId" clId="{C7889F75-B7AC-4802-8F79-06C4FC41641C}" dt="2019-10-04T04:47:23.261" v="2649" actId="207"/>
        <pc:sldMkLst>
          <pc:docMk/>
          <pc:sldMk cId="3033291142" sldId="284"/>
        </pc:sldMkLst>
        <pc:spChg chg="mod">
          <ac:chgData name="Wen Wu" userId="b0142d68033d2a76" providerId="LiveId" clId="{C7889F75-B7AC-4802-8F79-06C4FC41641C}" dt="2019-10-01T20:40:49.429" v="637" actId="255"/>
          <ac:spMkLst>
            <pc:docMk/>
            <pc:sldMk cId="3033291142" sldId="284"/>
            <ac:spMk id="2" creationId="{4690DA85-6459-4A33-AA35-BAA3AEFB2D90}"/>
          </ac:spMkLst>
        </pc:spChg>
        <pc:spChg chg="mod">
          <ac:chgData name="Wen Wu" userId="b0142d68033d2a76" providerId="LiveId" clId="{C7889F75-B7AC-4802-8F79-06C4FC41641C}" dt="2019-10-01T20:41:14.885" v="640" actId="1076"/>
          <ac:spMkLst>
            <pc:docMk/>
            <pc:sldMk cId="3033291142" sldId="284"/>
            <ac:spMk id="3" creationId="{90C90B13-8807-4490-892C-EBCFC597699B}"/>
          </ac:spMkLst>
        </pc:spChg>
        <pc:spChg chg="add mod">
          <ac:chgData name="Wen Wu" userId="b0142d68033d2a76" providerId="LiveId" clId="{C7889F75-B7AC-4802-8F79-06C4FC41641C}" dt="2019-10-04T04:47:23.261" v="2649" actId="207"/>
          <ac:spMkLst>
            <pc:docMk/>
            <pc:sldMk cId="3033291142" sldId="284"/>
            <ac:spMk id="4" creationId="{2A60E25C-E2FD-45A5-B363-12D13D202496}"/>
          </ac:spMkLst>
        </pc:spChg>
      </pc:sldChg>
      <pc:sldChg chg="delSp modSp add">
        <pc:chgData name="Wen Wu" userId="b0142d68033d2a76" providerId="LiveId" clId="{C7889F75-B7AC-4802-8F79-06C4FC41641C}" dt="2019-10-02T05:11:38.948" v="697" actId="113"/>
        <pc:sldMkLst>
          <pc:docMk/>
          <pc:sldMk cId="2230140612" sldId="285"/>
        </pc:sldMkLst>
        <pc:spChg chg="mod">
          <ac:chgData name="Wen Wu" userId="b0142d68033d2a76" providerId="LiveId" clId="{C7889F75-B7AC-4802-8F79-06C4FC41641C}" dt="2019-10-02T05:11:38.948" v="697" actId="113"/>
          <ac:spMkLst>
            <pc:docMk/>
            <pc:sldMk cId="2230140612" sldId="285"/>
            <ac:spMk id="2" creationId="{CAF8F16B-9DC0-453D-B816-3424EAA0375C}"/>
          </ac:spMkLst>
        </pc:spChg>
        <pc:spChg chg="del">
          <ac:chgData name="Wen Wu" userId="b0142d68033d2a76" providerId="LiveId" clId="{C7889F75-B7AC-4802-8F79-06C4FC41641C}" dt="2019-10-01T20:49:56.451" v="650" actId="478"/>
          <ac:spMkLst>
            <pc:docMk/>
            <pc:sldMk cId="2230140612" sldId="285"/>
            <ac:spMk id="3" creationId="{814B691C-69C5-4A39-AC3C-6ADC9559A2E0}"/>
          </ac:spMkLst>
        </pc:spChg>
      </pc:sldChg>
      <pc:sldChg chg="delSp modSp add">
        <pc:chgData name="Wen Wu" userId="b0142d68033d2a76" providerId="LiveId" clId="{C7889F75-B7AC-4802-8F79-06C4FC41641C}" dt="2019-10-02T05:11:48.991" v="698" actId="113"/>
        <pc:sldMkLst>
          <pc:docMk/>
          <pc:sldMk cId="4094732333" sldId="286"/>
        </pc:sldMkLst>
        <pc:spChg chg="mod">
          <ac:chgData name="Wen Wu" userId="b0142d68033d2a76" providerId="LiveId" clId="{C7889F75-B7AC-4802-8F79-06C4FC41641C}" dt="2019-10-02T05:11:48.991" v="698" actId="113"/>
          <ac:spMkLst>
            <pc:docMk/>
            <pc:sldMk cId="4094732333" sldId="286"/>
            <ac:spMk id="2" creationId="{FB22110D-974A-4A89-87C9-3716E4639F95}"/>
          </ac:spMkLst>
        </pc:spChg>
        <pc:spChg chg="del">
          <ac:chgData name="Wen Wu" userId="b0142d68033d2a76" providerId="LiveId" clId="{C7889F75-B7AC-4802-8F79-06C4FC41641C}" dt="2019-10-01T20:50:26.076" v="654" actId="478"/>
          <ac:spMkLst>
            <pc:docMk/>
            <pc:sldMk cId="4094732333" sldId="286"/>
            <ac:spMk id="3" creationId="{C1314823-37AC-4454-9FB6-E052A6DDD9EF}"/>
          </ac:spMkLst>
        </pc:spChg>
      </pc:sldChg>
      <pc:sldChg chg="delSp modSp add">
        <pc:chgData name="Wen Wu" userId="b0142d68033d2a76" providerId="LiveId" clId="{C7889F75-B7AC-4802-8F79-06C4FC41641C}" dt="2019-10-02T05:11:59.076" v="700" actId="113"/>
        <pc:sldMkLst>
          <pc:docMk/>
          <pc:sldMk cId="4147564549" sldId="287"/>
        </pc:sldMkLst>
        <pc:spChg chg="mod">
          <ac:chgData name="Wen Wu" userId="b0142d68033d2a76" providerId="LiveId" clId="{C7889F75-B7AC-4802-8F79-06C4FC41641C}" dt="2019-10-02T05:11:59.076" v="700" actId="113"/>
          <ac:spMkLst>
            <pc:docMk/>
            <pc:sldMk cId="4147564549" sldId="287"/>
            <ac:spMk id="2" creationId="{EE4D67DB-A152-4E44-9F62-E838D0705A97}"/>
          </ac:spMkLst>
        </pc:spChg>
        <pc:spChg chg="del">
          <ac:chgData name="Wen Wu" userId="b0142d68033d2a76" providerId="LiveId" clId="{C7889F75-B7AC-4802-8F79-06C4FC41641C}" dt="2019-10-01T20:50:55.107" v="658" actId="478"/>
          <ac:spMkLst>
            <pc:docMk/>
            <pc:sldMk cId="4147564549" sldId="287"/>
            <ac:spMk id="3" creationId="{09FA07D4-F424-440C-9C26-D263C5BEC661}"/>
          </ac:spMkLst>
        </pc:spChg>
      </pc:sldChg>
      <pc:sldChg chg="addSp delSp modSp add modAnim">
        <pc:chgData name="Wen Wu" userId="b0142d68033d2a76" providerId="LiveId" clId="{C7889F75-B7AC-4802-8F79-06C4FC41641C}" dt="2019-10-03T05:34:12.174" v="2349" actId="1076"/>
        <pc:sldMkLst>
          <pc:docMk/>
          <pc:sldMk cId="3310104877" sldId="288"/>
        </pc:sldMkLst>
        <pc:spChg chg="mod">
          <ac:chgData name="Wen Wu" userId="b0142d68033d2a76" providerId="LiveId" clId="{C7889F75-B7AC-4802-8F79-06C4FC41641C}" dt="2019-10-03T02:41:22.858" v="2334" actId="14100"/>
          <ac:spMkLst>
            <pc:docMk/>
            <pc:sldMk cId="3310104877" sldId="288"/>
            <ac:spMk id="2" creationId="{3B8DFB99-68A1-4818-A733-33A715C98F51}"/>
          </ac:spMkLst>
        </pc:spChg>
        <pc:spChg chg="del mod">
          <ac:chgData name="Wen Wu" userId="b0142d68033d2a76" providerId="LiveId" clId="{C7889F75-B7AC-4802-8F79-06C4FC41641C}" dt="2019-10-03T02:22:49.839" v="2039" actId="478"/>
          <ac:spMkLst>
            <pc:docMk/>
            <pc:sldMk cId="3310104877" sldId="288"/>
            <ac:spMk id="3" creationId="{7CEA96EC-7796-413D-BEF8-7A100B237C0E}"/>
          </ac:spMkLst>
        </pc:spChg>
        <pc:spChg chg="add mod">
          <ac:chgData name="Wen Wu" userId="b0142d68033d2a76" providerId="LiveId" clId="{C7889F75-B7AC-4802-8F79-06C4FC41641C}" dt="2019-10-03T02:40:58.603" v="2302" actId="1076"/>
          <ac:spMkLst>
            <pc:docMk/>
            <pc:sldMk cId="3310104877" sldId="288"/>
            <ac:spMk id="4" creationId="{37C63266-444D-4E1F-8BCF-B136EF92E5DF}"/>
          </ac:spMkLst>
        </pc:spChg>
        <pc:spChg chg="add mod ord">
          <ac:chgData name="Wen Wu" userId="b0142d68033d2a76" providerId="LiveId" clId="{C7889F75-B7AC-4802-8F79-06C4FC41641C}" dt="2019-10-03T02:40:51.658" v="2301" actId="1076"/>
          <ac:spMkLst>
            <pc:docMk/>
            <pc:sldMk cId="3310104877" sldId="288"/>
            <ac:spMk id="5" creationId="{9D13F864-B55B-4791-A7F2-A6479C68F1EA}"/>
          </ac:spMkLst>
        </pc:spChg>
        <pc:spChg chg="add del mod">
          <ac:chgData name="Wen Wu" userId="b0142d68033d2a76" providerId="LiveId" clId="{C7889F75-B7AC-4802-8F79-06C4FC41641C}" dt="2019-10-03T02:27:06.664" v="2068"/>
          <ac:spMkLst>
            <pc:docMk/>
            <pc:sldMk cId="3310104877" sldId="288"/>
            <ac:spMk id="7" creationId="{15A37673-D4C1-47DB-89C5-67EDEC79599C}"/>
          </ac:spMkLst>
        </pc:spChg>
        <pc:spChg chg="add del mod">
          <ac:chgData name="Wen Wu" userId="b0142d68033d2a76" providerId="LiveId" clId="{C7889F75-B7AC-4802-8F79-06C4FC41641C}" dt="2019-10-03T02:27:06.661" v="2066" actId="478"/>
          <ac:spMkLst>
            <pc:docMk/>
            <pc:sldMk cId="3310104877" sldId="288"/>
            <ac:spMk id="8" creationId="{FA26E326-1908-4843-A9B2-D4C8549DA476}"/>
          </ac:spMkLst>
        </pc:spChg>
        <pc:spChg chg="mod">
          <ac:chgData name="Wen Wu" userId="b0142d68033d2a76" providerId="LiveId" clId="{C7889F75-B7AC-4802-8F79-06C4FC41641C}" dt="2019-10-03T02:37:12.221" v="2172" actId="1076"/>
          <ac:spMkLst>
            <pc:docMk/>
            <pc:sldMk cId="3310104877" sldId="288"/>
            <ac:spMk id="10" creationId="{8CA5571C-981C-47E2-92E5-7FD854CD0CBD}"/>
          </ac:spMkLst>
        </pc:spChg>
        <pc:spChg chg="mod">
          <ac:chgData name="Wen Wu" userId="b0142d68033d2a76" providerId="LiveId" clId="{C7889F75-B7AC-4802-8F79-06C4FC41641C}" dt="2019-10-03T02:29:27.899" v="2115" actId="1076"/>
          <ac:spMkLst>
            <pc:docMk/>
            <pc:sldMk cId="3310104877" sldId="288"/>
            <ac:spMk id="11" creationId="{E9D04344-79AF-47DC-9464-9FD0CFAB1D7F}"/>
          </ac:spMkLst>
        </pc:spChg>
        <pc:spChg chg="mod">
          <ac:chgData name="Wen Wu" userId="b0142d68033d2a76" providerId="LiveId" clId="{C7889F75-B7AC-4802-8F79-06C4FC41641C}" dt="2019-10-03T02:30:07.918" v="2124" actId="207"/>
          <ac:spMkLst>
            <pc:docMk/>
            <pc:sldMk cId="3310104877" sldId="288"/>
            <ac:spMk id="13" creationId="{8A52AB5E-2FCF-417C-9F17-76C45D76DA77}"/>
          </ac:spMkLst>
        </pc:spChg>
        <pc:spChg chg="mod">
          <ac:chgData name="Wen Wu" userId="b0142d68033d2a76" providerId="LiveId" clId="{C7889F75-B7AC-4802-8F79-06C4FC41641C}" dt="2019-10-03T02:36:44.561" v="2166" actId="1076"/>
          <ac:spMkLst>
            <pc:docMk/>
            <pc:sldMk cId="3310104877" sldId="288"/>
            <ac:spMk id="14" creationId="{2F80736E-63A3-4ED2-85E6-E9C5B45C6AD1}"/>
          </ac:spMkLst>
        </pc:spChg>
        <pc:spChg chg="mod">
          <ac:chgData name="Wen Wu" userId="b0142d68033d2a76" providerId="LiveId" clId="{C7889F75-B7AC-4802-8F79-06C4FC41641C}" dt="2019-10-03T02:30:00.368" v="2122" actId="208"/>
          <ac:spMkLst>
            <pc:docMk/>
            <pc:sldMk cId="3310104877" sldId="288"/>
            <ac:spMk id="16" creationId="{52953DAF-E4BC-4CB0-902F-238D36D2E461}"/>
          </ac:spMkLst>
        </pc:spChg>
        <pc:spChg chg="mod">
          <ac:chgData name="Wen Wu" userId="b0142d68033d2a76" providerId="LiveId" clId="{C7889F75-B7AC-4802-8F79-06C4FC41641C}" dt="2019-10-03T02:36:19.316" v="2162" actId="1076"/>
          <ac:spMkLst>
            <pc:docMk/>
            <pc:sldMk cId="3310104877" sldId="288"/>
            <ac:spMk id="17" creationId="{91C881B1-EB98-4D5D-9CED-A400796EC06F}"/>
          </ac:spMkLst>
        </pc:spChg>
        <pc:spChg chg="mod">
          <ac:chgData name="Wen Wu" userId="b0142d68033d2a76" providerId="LiveId" clId="{C7889F75-B7AC-4802-8F79-06C4FC41641C}" dt="2019-10-03T02:29:40.742" v="2117" actId="208"/>
          <ac:spMkLst>
            <pc:docMk/>
            <pc:sldMk cId="3310104877" sldId="288"/>
            <ac:spMk id="19" creationId="{C7CFDCBC-C103-4270-B174-D228670D79A4}"/>
          </ac:spMkLst>
        </pc:spChg>
        <pc:spChg chg="mod">
          <ac:chgData name="Wen Wu" userId="b0142d68033d2a76" providerId="LiveId" clId="{C7889F75-B7AC-4802-8F79-06C4FC41641C}" dt="2019-10-03T02:35:27.033" v="2155" actId="1076"/>
          <ac:spMkLst>
            <pc:docMk/>
            <pc:sldMk cId="3310104877" sldId="288"/>
            <ac:spMk id="20" creationId="{6EC63972-6806-4746-AA54-D2971713FB9E}"/>
          </ac:spMkLst>
        </pc:spChg>
        <pc:spChg chg="add del mod">
          <ac:chgData name="Wen Wu" userId="b0142d68033d2a76" providerId="LiveId" clId="{C7889F75-B7AC-4802-8F79-06C4FC41641C}" dt="2019-10-03T02:30:47.823" v="2128" actId="478"/>
          <ac:spMkLst>
            <pc:docMk/>
            <pc:sldMk cId="3310104877" sldId="288"/>
            <ac:spMk id="21" creationId="{0DF9B031-CF1B-49B9-85C0-83A30806B280}"/>
          </ac:spMkLst>
        </pc:spChg>
        <pc:spChg chg="add mod">
          <ac:chgData name="Wen Wu" userId="b0142d68033d2a76" providerId="LiveId" clId="{C7889F75-B7AC-4802-8F79-06C4FC41641C}" dt="2019-10-03T02:41:14.491" v="2333" actId="1037"/>
          <ac:spMkLst>
            <pc:docMk/>
            <pc:sldMk cId="3310104877" sldId="288"/>
            <ac:spMk id="22" creationId="{712D7F12-85F0-4617-B94F-AF287CB0A947}"/>
          </ac:spMkLst>
        </pc:spChg>
        <pc:spChg chg="add mod">
          <ac:chgData name="Wen Wu" userId="b0142d68033d2a76" providerId="LiveId" clId="{C7889F75-B7AC-4802-8F79-06C4FC41641C}" dt="2019-10-03T02:41:46.348" v="2335" actId="1076"/>
          <ac:spMkLst>
            <pc:docMk/>
            <pc:sldMk cId="3310104877" sldId="288"/>
            <ac:spMk id="23" creationId="{3D982D73-17E8-4531-BCF3-B68EEA0C5117}"/>
          </ac:spMkLst>
        </pc:spChg>
        <pc:spChg chg="add mod">
          <ac:chgData name="Wen Wu" userId="b0142d68033d2a76" providerId="LiveId" clId="{C7889F75-B7AC-4802-8F79-06C4FC41641C}" dt="2019-10-03T02:38:57.011" v="2290" actId="1076"/>
          <ac:spMkLst>
            <pc:docMk/>
            <pc:sldMk cId="3310104877" sldId="288"/>
            <ac:spMk id="24" creationId="{C7BA2984-9A71-4145-A8EC-20B527CCED43}"/>
          </ac:spMkLst>
        </pc:spChg>
        <pc:spChg chg="add mod">
          <ac:chgData name="Wen Wu" userId="b0142d68033d2a76" providerId="LiveId" clId="{C7889F75-B7AC-4802-8F79-06C4FC41641C}" dt="2019-10-03T05:34:12.174" v="2349" actId="1076"/>
          <ac:spMkLst>
            <pc:docMk/>
            <pc:sldMk cId="3310104877" sldId="288"/>
            <ac:spMk id="25" creationId="{56728E54-EA7C-44CB-8E69-67B989C355E6}"/>
          </ac:spMkLst>
        </pc:spChg>
        <pc:spChg chg="add mod">
          <ac:chgData name="Wen Wu" userId="b0142d68033d2a76" providerId="LiveId" clId="{C7889F75-B7AC-4802-8F79-06C4FC41641C}" dt="2019-10-03T02:39:07.874" v="2291" actId="1076"/>
          <ac:spMkLst>
            <pc:docMk/>
            <pc:sldMk cId="3310104877" sldId="288"/>
            <ac:spMk id="26" creationId="{BC4E3A50-2294-4759-85B5-0F8D2E86FDA3}"/>
          </ac:spMkLst>
        </pc:spChg>
        <pc:grpChg chg="add mod">
          <ac:chgData name="Wen Wu" userId="b0142d68033d2a76" providerId="LiveId" clId="{C7889F75-B7AC-4802-8F79-06C4FC41641C}" dt="2019-10-03T02:41:14.491" v="2333" actId="1037"/>
          <ac:grpSpMkLst>
            <pc:docMk/>
            <pc:sldMk cId="3310104877" sldId="288"/>
            <ac:grpSpMk id="6" creationId="{5395CBE1-68A3-4A05-90D8-F967AD12A443}"/>
          </ac:grpSpMkLst>
        </pc:grpChg>
        <pc:grpChg chg="add mod">
          <ac:chgData name="Wen Wu" userId="b0142d68033d2a76" providerId="LiveId" clId="{C7889F75-B7AC-4802-8F79-06C4FC41641C}" dt="2019-10-03T02:39:07.874" v="2291" actId="1076"/>
          <ac:grpSpMkLst>
            <pc:docMk/>
            <pc:sldMk cId="3310104877" sldId="288"/>
            <ac:grpSpMk id="9" creationId="{99A4AD24-18F9-4CB8-82CD-A7AEB6EA0B25}"/>
          </ac:grpSpMkLst>
        </pc:grpChg>
        <pc:grpChg chg="add mod">
          <ac:chgData name="Wen Wu" userId="b0142d68033d2a76" providerId="LiveId" clId="{C7889F75-B7AC-4802-8F79-06C4FC41641C}" dt="2019-10-03T02:39:25.895" v="2293" actId="1076"/>
          <ac:grpSpMkLst>
            <pc:docMk/>
            <pc:sldMk cId="3310104877" sldId="288"/>
            <ac:grpSpMk id="12" creationId="{3806310C-D320-44F3-BBF2-64AA17341077}"/>
          </ac:grpSpMkLst>
        </pc:grpChg>
        <pc:grpChg chg="add mod">
          <ac:chgData name="Wen Wu" userId="b0142d68033d2a76" providerId="LiveId" clId="{C7889F75-B7AC-4802-8F79-06C4FC41641C}" dt="2019-10-03T02:38:57.011" v="2290" actId="1076"/>
          <ac:grpSpMkLst>
            <pc:docMk/>
            <pc:sldMk cId="3310104877" sldId="288"/>
            <ac:grpSpMk id="15" creationId="{DABEED34-F239-40E2-8006-1DBDE7D52BCA}"/>
          </ac:grpSpMkLst>
        </pc:grpChg>
        <pc:grpChg chg="add mod">
          <ac:chgData name="Wen Wu" userId="b0142d68033d2a76" providerId="LiveId" clId="{C7889F75-B7AC-4802-8F79-06C4FC41641C}" dt="2019-10-03T02:39:33.350" v="2294" actId="1076"/>
          <ac:grpSpMkLst>
            <pc:docMk/>
            <pc:sldMk cId="3310104877" sldId="288"/>
            <ac:grpSpMk id="18" creationId="{C3A7CBFC-BBFF-47FD-87BC-8CC865A968B8}"/>
          </ac:grpSpMkLst>
        </pc:grpChg>
      </pc:sldChg>
      <pc:sldChg chg="addSp delSp modSp add">
        <pc:chgData name="Wen Wu" userId="b0142d68033d2a76" providerId="LiveId" clId="{C7889F75-B7AC-4802-8F79-06C4FC41641C}" dt="2019-10-02T18:12:04.090" v="1357" actId="14734"/>
        <pc:sldMkLst>
          <pc:docMk/>
          <pc:sldMk cId="1854341842" sldId="289"/>
        </pc:sldMkLst>
        <pc:spChg chg="mod">
          <ac:chgData name="Wen Wu" userId="b0142d68033d2a76" providerId="LiveId" clId="{C7889F75-B7AC-4802-8F79-06C4FC41641C}" dt="2019-10-02T05:13:27.352" v="702" actId="14100"/>
          <ac:spMkLst>
            <pc:docMk/>
            <pc:sldMk cId="1854341842" sldId="289"/>
            <ac:spMk id="2" creationId="{A79EEDAC-665A-4A22-A5D4-FCFEB3AC7225}"/>
          </ac:spMkLst>
        </pc:spChg>
        <pc:spChg chg="del mod">
          <ac:chgData name="Wen Wu" userId="b0142d68033d2a76" providerId="LiveId" clId="{C7889F75-B7AC-4802-8F79-06C4FC41641C}" dt="2019-10-02T05:15:54.606" v="704" actId="3680"/>
          <ac:spMkLst>
            <pc:docMk/>
            <pc:sldMk cId="1854341842" sldId="289"/>
            <ac:spMk id="3" creationId="{F8BB77A1-127B-4200-99EF-1557C1C13930}"/>
          </ac:spMkLst>
        </pc:spChg>
        <pc:spChg chg="add mod">
          <ac:chgData name="Wen Wu" userId="b0142d68033d2a76" providerId="LiveId" clId="{C7889F75-B7AC-4802-8F79-06C4FC41641C}" dt="2019-10-02T05:54:58.856" v="1009" actId="1076"/>
          <ac:spMkLst>
            <pc:docMk/>
            <pc:sldMk cId="1854341842" sldId="289"/>
            <ac:spMk id="6" creationId="{D93CB503-97A2-4794-AFB8-A708B5402036}"/>
          </ac:spMkLst>
        </pc:spChg>
        <pc:graphicFrameChg chg="add mod ord modGraphic">
          <ac:chgData name="Wen Wu" userId="b0142d68033d2a76" providerId="LiveId" clId="{C7889F75-B7AC-4802-8F79-06C4FC41641C}" dt="2019-10-02T18:12:04.090" v="1357" actId="14734"/>
          <ac:graphicFrameMkLst>
            <pc:docMk/>
            <pc:sldMk cId="1854341842" sldId="289"/>
            <ac:graphicFrameMk id="4" creationId="{8CBCD799-3A87-4A1F-870B-80E62383A000}"/>
          </ac:graphicFrameMkLst>
        </pc:graphicFrameChg>
      </pc:sldChg>
      <pc:sldChg chg="modSp add ord">
        <pc:chgData name="Wen Wu" userId="b0142d68033d2a76" providerId="LiveId" clId="{C7889F75-B7AC-4802-8F79-06C4FC41641C}" dt="2019-10-06T04:56:17.124" v="4163"/>
        <pc:sldMkLst>
          <pc:docMk/>
          <pc:sldMk cId="683524705" sldId="290"/>
        </pc:sldMkLst>
        <pc:spChg chg="mod">
          <ac:chgData name="Wen Wu" userId="b0142d68033d2a76" providerId="LiveId" clId="{C7889F75-B7AC-4802-8F79-06C4FC41641C}" dt="2019-10-02T05:55:31.326" v="1013" actId="113"/>
          <ac:spMkLst>
            <pc:docMk/>
            <pc:sldMk cId="683524705" sldId="290"/>
            <ac:spMk id="2" creationId="{FAAA2C20-976E-4AE4-98CB-AFCF997CE831}"/>
          </ac:spMkLst>
        </pc:spChg>
        <pc:spChg chg="mod">
          <ac:chgData name="Wen Wu" userId="b0142d68033d2a76" providerId="LiveId" clId="{C7889F75-B7AC-4802-8F79-06C4FC41641C}" dt="2019-10-02T18:40:58.922" v="1660"/>
          <ac:spMkLst>
            <pc:docMk/>
            <pc:sldMk cId="683524705" sldId="290"/>
            <ac:spMk id="3" creationId="{2CE9D7E8-786E-4D44-BA05-A43140E27785}"/>
          </ac:spMkLst>
        </pc:spChg>
      </pc:sldChg>
      <pc:sldChg chg="addSp delSp modSp add">
        <pc:chgData name="Wen Wu" userId="b0142d68033d2a76" providerId="LiveId" clId="{C7889F75-B7AC-4802-8F79-06C4FC41641C}" dt="2019-10-04T19:29:25.560" v="3075"/>
        <pc:sldMkLst>
          <pc:docMk/>
          <pc:sldMk cId="3974219002" sldId="291"/>
        </pc:sldMkLst>
        <pc:spChg chg="mod">
          <ac:chgData name="Wen Wu" userId="b0142d68033d2a76" providerId="LiveId" clId="{C7889F75-B7AC-4802-8F79-06C4FC41641C}" dt="2019-10-02T18:44:19.207" v="1675" actId="14100"/>
          <ac:spMkLst>
            <pc:docMk/>
            <pc:sldMk cId="3974219002" sldId="291"/>
            <ac:spMk id="2" creationId="{B92985C5-F8E4-44B9-A04D-7883AB7DB719}"/>
          </ac:spMkLst>
        </pc:spChg>
        <pc:spChg chg="del mod">
          <ac:chgData name="Wen Wu" userId="b0142d68033d2a76" providerId="LiveId" clId="{C7889F75-B7AC-4802-8F79-06C4FC41641C}" dt="2019-10-02T18:24:27.756" v="1422" actId="3680"/>
          <ac:spMkLst>
            <pc:docMk/>
            <pc:sldMk cId="3974219002" sldId="291"/>
            <ac:spMk id="3" creationId="{2D98AC42-9482-4EF6-9DBC-34DCB87065DA}"/>
          </ac:spMkLst>
        </pc:spChg>
        <pc:graphicFrameChg chg="add mod ord modGraphic">
          <ac:chgData name="Wen Wu" userId="b0142d68033d2a76" providerId="LiveId" clId="{C7889F75-B7AC-4802-8F79-06C4FC41641C}" dt="2019-10-04T19:29:25.560" v="3075"/>
          <ac:graphicFrameMkLst>
            <pc:docMk/>
            <pc:sldMk cId="3974219002" sldId="291"/>
            <ac:graphicFrameMk id="4" creationId="{70932EDB-C1F9-42AD-91CE-82FA27DA7DBD}"/>
          </ac:graphicFrameMkLst>
        </pc:graphicFrameChg>
      </pc:sldChg>
      <pc:sldChg chg="addSp modSp add del">
        <pc:chgData name="Wen Wu" userId="b0142d68033d2a76" providerId="LiveId" clId="{C7889F75-B7AC-4802-8F79-06C4FC41641C}" dt="2019-10-04T02:58:20.767" v="2403" actId="2696"/>
        <pc:sldMkLst>
          <pc:docMk/>
          <pc:sldMk cId="1519562449" sldId="292"/>
        </pc:sldMkLst>
        <pc:spChg chg="mod">
          <ac:chgData name="Wen Wu" userId="b0142d68033d2a76" providerId="LiveId" clId="{C7889F75-B7AC-4802-8F79-06C4FC41641C}" dt="2019-10-02T17:55:15.782" v="1207"/>
          <ac:spMkLst>
            <pc:docMk/>
            <pc:sldMk cId="1519562449" sldId="292"/>
            <ac:spMk id="2" creationId="{65F43D16-C7AE-4205-A11D-F8D45D8DC316}"/>
          </ac:spMkLst>
        </pc:spChg>
        <pc:spChg chg="mod">
          <ac:chgData name="Wen Wu" userId="b0142d68033d2a76" providerId="LiveId" clId="{C7889F75-B7AC-4802-8F79-06C4FC41641C}" dt="2019-10-02T17:55:33.466" v="1208" actId="255"/>
          <ac:spMkLst>
            <pc:docMk/>
            <pc:sldMk cId="1519562449" sldId="292"/>
            <ac:spMk id="3" creationId="{BEDFA4C7-0C15-4691-BF73-2D63397DECED}"/>
          </ac:spMkLst>
        </pc:spChg>
        <pc:spChg chg="add mod">
          <ac:chgData name="Wen Wu" userId="b0142d68033d2a76" providerId="LiveId" clId="{C7889F75-B7AC-4802-8F79-06C4FC41641C}" dt="2019-10-02T17:59:00.356" v="1296" actId="1076"/>
          <ac:spMkLst>
            <pc:docMk/>
            <pc:sldMk cId="1519562449" sldId="292"/>
            <ac:spMk id="4" creationId="{5CE4283A-AEE8-4E29-AB1E-76151F640F72}"/>
          </ac:spMkLst>
        </pc:spChg>
        <pc:spChg chg="add mod">
          <ac:chgData name="Wen Wu" userId="b0142d68033d2a76" providerId="LiveId" clId="{C7889F75-B7AC-4802-8F79-06C4FC41641C}" dt="2019-10-02T18:00:38.333" v="1305" actId="1076"/>
          <ac:spMkLst>
            <pc:docMk/>
            <pc:sldMk cId="1519562449" sldId="292"/>
            <ac:spMk id="5" creationId="{4996F39F-25D0-48D3-B820-61A89DBB22F0}"/>
          </ac:spMkLst>
        </pc:spChg>
        <pc:spChg chg="add mod">
          <ac:chgData name="Wen Wu" userId="b0142d68033d2a76" providerId="LiveId" clId="{C7889F75-B7AC-4802-8F79-06C4FC41641C}" dt="2019-10-02T18:00:34.457" v="1304" actId="1076"/>
          <ac:spMkLst>
            <pc:docMk/>
            <pc:sldMk cId="1519562449" sldId="292"/>
            <ac:spMk id="6" creationId="{DF6F251E-88F8-4BCB-ABF9-53A48D96F039}"/>
          </ac:spMkLst>
        </pc:spChg>
        <pc:spChg chg="add mod">
          <ac:chgData name="Wen Wu" userId="b0142d68033d2a76" providerId="LiveId" clId="{C7889F75-B7AC-4802-8F79-06C4FC41641C}" dt="2019-10-02T17:59:17.410" v="1299" actId="1076"/>
          <ac:spMkLst>
            <pc:docMk/>
            <pc:sldMk cId="1519562449" sldId="292"/>
            <ac:spMk id="7" creationId="{B0D50B56-9EAA-4896-8508-41CCE030FEA7}"/>
          </ac:spMkLst>
        </pc:spChg>
      </pc:sldChg>
      <pc:sldChg chg="addSp modSp add ord modAnim">
        <pc:chgData name="Wen Wu" userId="b0142d68033d2a76" providerId="LiveId" clId="{C7889F75-B7AC-4802-8F79-06C4FC41641C}" dt="2019-10-06T05:01:37.568" v="4180" actId="1076"/>
        <pc:sldMkLst>
          <pc:docMk/>
          <pc:sldMk cId="3396644887" sldId="292"/>
        </pc:sldMkLst>
        <pc:spChg chg="mod">
          <ac:chgData name="Wen Wu" userId="b0142d68033d2a76" providerId="LiveId" clId="{C7889F75-B7AC-4802-8F79-06C4FC41641C}" dt="2019-10-06T01:42:43.819" v="3915"/>
          <ac:spMkLst>
            <pc:docMk/>
            <pc:sldMk cId="3396644887" sldId="292"/>
            <ac:spMk id="2" creationId="{65F43D16-C7AE-4205-A11D-F8D45D8DC316}"/>
          </ac:spMkLst>
        </pc:spChg>
        <pc:spChg chg="mod">
          <ac:chgData name="Wen Wu" userId="b0142d68033d2a76" providerId="LiveId" clId="{C7889F75-B7AC-4802-8F79-06C4FC41641C}" dt="2019-10-06T01:43:41.460" v="3939" actId="1036"/>
          <ac:spMkLst>
            <pc:docMk/>
            <pc:sldMk cId="3396644887" sldId="292"/>
            <ac:spMk id="3" creationId="{BEDFA4C7-0C15-4691-BF73-2D63397DECED}"/>
          </ac:spMkLst>
        </pc:spChg>
        <pc:spChg chg="mod">
          <ac:chgData name="Wen Wu" userId="b0142d68033d2a76" providerId="LiveId" clId="{C7889F75-B7AC-4802-8F79-06C4FC41641C}" dt="2019-10-06T01:43:20.430" v="3917" actId="255"/>
          <ac:spMkLst>
            <pc:docMk/>
            <pc:sldMk cId="3396644887" sldId="292"/>
            <ac:spMk id="4" creationId="{5CE4283A-AEE8-4E29-AB1E-76151F640F72}"/>
          </ac:spMkLst>
        </pc:spChg>
        <pc:spChg chg="mod">
          <ac:chgData name="Wen Wu" userId="b0142d68033d2a76" providerId="LiveId" clId="{C7889F75-B7AC-4802-8F79-06C4FC41641C}" dt="2019-10-06T01:43:20.430" v="3917" actId="255"/>
          <ac:spMkLst>
            <pc:docMk/>
            <pc:sldMk cId="3396644887" sldId="292"/>
            <ac:spMk id="5" creationId="{4996F39F-25D0-48D3-B820-61A89DBB22F0}"/>
          </ac:spMkLst>
        </pc:spChg>
        <pc:spChg chg="mod">
          <ac:chgData name="Wen Wu" userId="b0142d68033d2a76" providerId="LiveId" clId="{C7889F75-B7AC-4802-8F79-06C4FC41641C}" dt="2019-10-06T05:01:37.568" v="4180" actId="1076"/>
          <ac:spMkLst>
            <pc:docMk/>
            <pc:sldMk cId="3396644887" sldId="292"/>
            <ac:spMk id="6" creationId="{DF6F251E-88F8-4BCB-ABF9-53A48D96F039}"/>
          </ac:spMkLst>
        </pc:spChg>
        <pc:spChg chg="mod">
          <ac:chgData name="Wen Wu" userId="b0142d68033d2a76" providerId="LiveId" clId="{C7889F75-B7AC-4802-8F79-06C4FC41641C}" dt="2019-10-06T01:43:20.430" v="3917" actId="255"/>
          <ac:spMkLst>
            <pc:docMk/>
            <pc:sldMk cId="3396644887" sldId="292"/>
            <ac:spMk id="7" creationId="{B0D50B56-9EAA-4896-8508-41CCE030FEA7}"/>
          </ac:spMkLst>
        </pc:spChg>
        <pc:spChg chg="add mod">
          <ac:chgData name="Wen Wu" userId="b0142d68033d2a76" providerId="LiveId" clId="{C7889F75-B7AC-4802-8F79-06C4FC41641C}" dt="2019-10-06T01:43:48.072" v="3940" actId="1076"/>
          <ac:spMkLst>
            <pc:docMk/>
            <pc:sldMk cId="3396644887" sldId="292"/>
            <ac:spMk id="9" creationId="{5D47B5E6-43B0-431C-BFF2-EE306B78F1D0}"/>
          </ac:spMkLst>
        </pc:spChg>
        <pc:grpChg chg="add mod">
          <ac:chgData name="Wen Wu" userId="b0142d68033d2a76" providerId="LiveId" clId="{C7889F75-B7AC-4802-8F79-06C4FC41641C}" dt="2019-10-06T01:43:41.460" v="3939" actId="1036"/>
          <ac:grpSpMkLst>
            <pc:docMk/>
            <pc:sldMk cId="3396644887" sldId="292"/>
            <ac:grpSpMk id="8" creationId="{33ED3C40-731D-4833-AF4F-D7637DEF6DD8}"/>
          </ac:grpSpMkLst>
        </pc:grpChg>
      </pc:sldChg>
      <pc:sldChg chg="modSp add">
        <pc:chgData name="Wen Wu" userId="b0142d68033d2a76" providerId="LiveId" clId="{C7889F75-B7AC-4802-8F79-06C4FC41641C}" dt="2019-10-06T00:06:11.348" v="3291" actId="14100"/>
        <pc:sldMkLst>
          <pc:docMk/>
          <pc:sldMk cId="10460740" sldId="293"/>
        </pc:sldMkLst>
        <pc:spChg chg="mod">
          <ac:chgData name="Wen Wu" userId="b0142d68033d2a76" providerId="LiveId" clId="{C7889F75-B7AC-4802-8F79-06C4FC41641C}" dt="2019-10-06T00:06:11.348" v="3291" actId="14100"/>
          <ac:spMkLst>
            <pc:docMk/>
            <pc:sldMk cId="10460740" sldId="293"/>
            <ac:spMk id="2" creationId="{35F9FE13-59C7-4AD8-851C-19610B64761D}"/>
          </ac:spMkLst>
        </pc:spChg>
        <pc:spChg chg="mod">
          <ac:chgData name="Wen Wu" userId="b0142d68033d2a76" providerId="LiveId" clId="{C7889F75-B7AC-4802-8F79-06C4FC41641C}" dt="2019-10-06T00:06:03.065" v="3290" actId="1035"/>
          <ac:spMkLst>
            <pc:docMk/>
            <pc:sldMk cId="10460740" sldId="293"/>
            <ac:spMk id="3" creationId="{D04B17A7-438E-4BA3-A1F5-747B945D0812}"/>
          </ac:spMkLst>
        </pc:spChg>
      </pc:sldChg>
      <pc:sldChg chg="modSp add del">
        <pc:chgData name="Wen Wu" userId="b0142d68033d2a76" providerId="LiveId" clId="{C7889F75-B7AC-4802-8F79-06C4FC41641C}" dt="2019-10-03T00:10:08.812" v="1904" actId="2696"/>
        <pc:sldMkLst>
          <pc:docMk/>
          <pc:sldMk cId="1264052753" sldId="294"/>
        </pc:sldMkLst>
        <pc:spChg chg="mod">
          <ac:chgData name="Wen Wu" userId="b0142d68033d2a76" providerId="LiveId" clId="{C7889F75-B7AC-4802-8F79-06C4FC41641C}" dt="2019-10-03T00:06:58.791" v="1875"/>
          <ac:spMkLst>
            <pc:docMk/>
            <pc:sldMk cId="1264052753" sldId="294"/>
            <ac:spMk id="2" creationId="{905AA4BA-C398-40F4-A701-70181499D4B8}"/>
          </ac:spMkLst>
        </pc:spChg>
        <pc:spChg chg="mod">
          <ac:chgData name="Wen Wu" userId="b0142d68033d2a76" providerId="LiveId" clId="{C7889F75-B7AC-4802-8F79-06C4FC41641C}" dt="2019-10-02T20:09:50.445" v="1868" actId="5793"/>
          <ac:spMkLst>
            <pc:docMk/>
            <pc:sldMk cId="1264052753" sldId="294"/>
            <ac:spMk id="3" creationId="{678973AC-3CEA-471F-8067-518B83B68F49}"/>
          </ac:spMkLst>
        </pc:spChg>
      </pc:sldChg>
      <pc:sldChg chg="modSp add">
        <pc:chgData name="Wen Wu" userId="b0142d68033d2a76" providerId="LiveId" clId="{C7889F75-B7AC-4802-8F79-06C4FC41641C}" dt="2019-10-03T01:13:55.243" v="2032" actId="6549"/>
        <pc:sldMkLst>
          <pc:docMk/>
          <pc:sldMk cId="3500292997" sldId="294"/>
        </pc:sldMkLst>
        <pc:spChg chg="mod">
          <ac:chgData name="Wen Wu" userId="b0142d68033d2a76" providerId="LiveId" clId="{C7889F75-B7AC-4802-8F79-06C4FC41641C}" dt="2019-10-03T01:11:10.315" v="2018" actId="113"/>
          <ac:spMkLst>
            <pc:docMk/>
            <pc:sldMk cId="3500292997" sldId="294"/>
            <ac:spMk id="2" creationId="{327B5035-9709-4B27-B573-ECBD0E29E76F}"/>
          </ac:spMkLst>
        </pc:spChg>
        <pc:spChg chg="mod">
          <ac:chgData name="Wen Wu" userId="b0142d68033d2a76" providerId="LiveId" clId="{C7889F75-B7AC-4802-8F79-06C4FC41641C}" dt="2019-10-03T01:13:55.243" v="2032" actId="6549"/>
          <ac:spMkLst>
            <pc:docMk/>
            <pc:sldMk cId="3500292997" sldId="294"/>
            <ac:spMk id="3" creationId="{133864CE-C5AE-45FA-B119-9C1B95058162}"/>
          </ac:spMkLst>
        </pc:spChg>
      </pc:sldChg>
      <pc:sldChg chg="modSp add ord">
        <pc:chgData name="Wen Wu" userId="b0142d68033d2a76" providerId="LiveId" clId="{C7889F75-B7AC-4802-8F79-06C4FC41641C}" dt="2019-10-06T04:59:36.798" v="4168" actId="207"/>
        <pc:sldMkLst>
          <pc:docMk/>
          <pc:sldMk cId="637678041" sldId="295"/>
        </pc:sldMkLst>
        <pc:spChg chg="mod">
          <ac:chgData name="Wen Wu" userId="b0142d68033d2a76" providerId="LiveId" clId="{C7889F75-B7AC-4802-8F79-06C4FC41641C}" dt="2019-10-04T05:30:57.959" v="2857" actId="14100"/>
          <ac:spMkLst>
            <pc:docMk/>
            <pc:sldMk cId="637678041" sldId="295"/>
            <ac:spMk id="2" creationId="{6E015B77-EDED-4AFA-8A14-77142C32CCE3}"/>
          </ac:spMkLst>
        </pc:spChg>
        <pc:spChg chg="mod">
          <ac:chgData name="Wen Wu" userId="b0142d68033d2a76" providerId="LiveId" clId="{C7889F75-B7AC-4802-8F79-06C4FC41641C}" dt="2019-10-06T04:59:36.798" v="4168" actId="207"/>
          <ac:spMkLst>
            <pc:docMk/>
            <pc:sldMk cId="637678041" sldId="295"/>
            <ac:spMk id="3" creationId="{438F48C7-B594-46DD-A34B-DF38DF0495D6}"/>
          </ac:spMkLst>
        </pc:spChg>
      </pc:sldChg>
      <pc:sldChg chg="modSp add del ord">
        <pc:chgData name="Wen Wu" userId="b0142d68033d2a76" providerId="LiveId" clId="{C7889F75-B7AC-4802-8F79-06C4FC41641C}" dt="2019-10-04T05:38:44.226" v="2862" actId="2696"/>
        <pc:sldMkLst>
          <pc:docMk/>
          <pc:sldMk cId="3235964973" sldId="296"/>
        </pc:sldMkLst>
        <pc:spChg chg="mod">
          <ac:chgData name="Wen Wu" userId="b0142d68033d2a76" providerId="LiveId" clId="{C7889F75-B7AC-4802-8F79-06C4FC41641C}" dt="2019-10-03T05:40:15.217" v="2380" actId="113"/>
          <ac:spMkLst>
            <pc:docMk/>
            <pc:sldMk cId="3235964973" sldId="296"/>
            <ac:spMk id="2" creationId="{952FD4B8-C0F6-472A-88B8-3DD0A9872101}"/>
          </ac:spMkLst>
        </pc:spChg>
      </pc:sldChg>
      <pc:sldChg chg="modSp add ord">
        <pc:chgData name="Wen Wu" userId="b0142d68033d2a76" providerId="LiveId" clId="{C7889F75-B7AC-4802-8F79-06C4FC41641C}" dt="2019-10-03T01:10:33.640" v="2013" actId="5793"/>
        <pc:sldMkLst>
          <pc:docMk/>
          <pc:sldMk cId="1100339163" sldId="297"/>
        </pc:sldMkLst>
        <pc:spChg chg="mod">
          <ac:chgData name="Wen Wu" userId="b0142d68033d2a76" providerId="LiveId" clId="{C7889F75-B7AC-4802-8F79-06C4FC41641C}" dt="2019-10-03T00:11:25.563" v="1913" actId="1076"/>
          <ac:spMkLst>
            <pc:docMk/>
            <pc:sldMk cId="1100339163" sldId="297"/>
            <ac:spMk id="2" creationId="{3146DE5E-9521-4CDD-A2FD-B43A87AA6BC1}"/>
          </ac:spMkLst>
        </pc:spChg>
        <pc:spChg chg="mod">
          <ac:chgData name="Wen Wu" userId="b0142d68033d2a76" providerId="LiveId" clId="{C7889F75-B7AC-4802-8F79-06C4FC41641C}" dt="2019-10-03T01:10:33.640" v="2013" actId="5793"/>
          <ac:spMkLst>
            <pc:docMk/>
            <pc:sldMk cId="1100339163" sldId="297"/>
            <ac:spMk id="3" creationId="{DA3A2D19-5B1B-477C-A418-0DE9AA71FB70}"/>
          </ac:spMkLst>
        </pc:spChg>
      </pc:sldChg>
      <pc:sldChg chg="modSp add del ord">
        <pc:chgData name="Wen Wu" userId="b0142d68033d2a76" providerId="LiveId" clId="{C7889F75-B7AC-4802-8F79-06C4FC41641C}" dt="2019-10-04T05:36:57.472" v="2861" actId="2696"/>
        <pc:sldMkLst>
          <pc:docMk/>
          <pc:sldMk cId="2031319230" sldId="298"/>
        </pc:sldMkLst>
        <pc:spChg chg="mod">
          <ac:chgData name="Wen Wu" userId="b0142d68033d2a76" providerId="LiveId" clId="{C7889F75-B7AC-4802-8F79-06C4FC41641C}" dt="2019-10-04T05:31:07.454" v="2859" actId="14100"/>
          <ac:spMkLst>
            <pc:docMk/>
            <pc:sldMk cId="2031319230" sldId="298"/>
            <ac:spMk id="2" creationId="{7D1066C6-387A-4AA1-BD8C-2C799EBC9878}"/>
          </ac:spMkLst>
        </pc:spChg>
        <pc:spChg chg="mod">
          <ac:chgData name="Wen Wu" userId="b0142d68033d2a76" providerId="LiveId" clId="{C7889F75-B7AC-4802-8F79-06C4FC41641C}" dt="2019-10-04T05:31:11.521" v="2860" actId="14100"/>
          <ac:spMkLst>
            <pc:docMk/>
            <pc:sldMk cId="2031319230" sldId="298"/>
            <ac:spMk id="3" creationId="{58ACA127-5EB0-4BAD-A4E9-EF6A96B459EA}"/>
          </ac:spMkLst>
        </pc:spChg>
      </pc:sldChg>
      <pc:sldChg chg="modSp add del">
        <pc:chgData name="Wen Wu" userId="b0142d68033d2a76" providerId="LiveId" clId="{C7889F75-B7AC-4802-8F79-06C4FC41641C}" dt="2019-10-04T05:38:45.950" v="2863" actId="2696"/>
        <pc:sldMkLst>
          <pc:docMk/>
          <pc:sldMk cId="111736958" sldId="299"/>
        </pc:sldMkLst>
        <pc:spChg chg="mod">
          <ac:chgData name="Wen Wu" userId="b0142d68033d2a76" providerId="LiveId" clId="{C7889F75-B7AC-4802-8F79-06C4FC41641C}" dt="2019-10-03T05:40:41.708" v="2384" actId="113"/>
          <ac:spMkLst>
            <pc:docMk/>
            <pc:sldMk cId="111736958" sldId="299"/>
            <ac:spMk id="2" creationId="{B79DA605-7002-42F0-B8B1-63EBE446E8E8}"/>
          </ac:spMkLst>
        </pc:spChg>
      </pc:sldChg>
      <pc:sldChg chg="addSp modSp add modAnim">
        <pc:chgData name="Wen Wu" userId="b0142d68033d2a76" providerId="LiveId" clId="{C7889F75-B7AC-4802-8F79-06C4FC41641C}" dt="2019-10-06T04:51:51.683" v="4159"/>
        <pc:sldMkLst>
          <pc:docMk/>
          <pc:sldMk cId="138112037" sldId="300"/>
        </pc:sldMkLst>
        <pc:spChg chg="mod">
          <ac:chgData name="Wen Wu" userId="b0142d68033d2a76" providerId="LiveId" clId="{C7889F75-B7AC-4802-8F79-06C4FC41641C}" dt="2019-10-04T05:39:13.196" v="2864" actId="14100"/>
          <ac:spMkLst>
            <pc:docMk/>
            <pc:sldMk cId="138112037" sldId="300"/>
            <ac:spMk id="2" creationId="{A37CCA91-C1C1-450E-B70E-B5A870F16048}"/>
          </ac:spMkLst>
        </pc:spChg>
        <pc:spChg chg="mod">
          <ac:chgData name="Wen Wu" userId="b0142d68033d2a76" providerId="LiveId" clId="{C7889F75-B7AC-4802-8F79-06C4FC41641C}" dt="2019-10-06T01:40:24.394" v="3869" actId="1076"/>
          <ac:spMkLst>
            <pc:docMk/>
            <pc:sldMk cId="138112037" sldId="300"/>
            <ac:spMk id="3" creationId="{83BB2867-B07B-4FF9-B036-20C4892755AA}"/>
          </ac:spMkLst>
        </pc:spChg>
        <pc:spChg chg="add mod">
          <ac:chgData name="Wen Wu" userId="b0142d68033d2a76" providerId="LiveId" clId="{C7889F75-B7AC-4802-8F79-06C4FC41641C}" dt="2019-10-06T01:38:14.139" v="3867" actId="164"/>
          <ac:spMkLst>
            <pc:docMk/>
            <pc:sldMk cId="138112037" sldId="300"/>
            <ac:spMk id="5" creationId="{2807F16E-6AC3-42B6-80E7-34992ACD3CFC}"/>
          </ac:spMkLst>
        </pc:spChg>
        <pc:grpChg chg="add mod">
          <ac:chgData name="Wen Wu" userId="b0142d68033d2a76" providerId="LiveId" clId="{C7889F75-B7AC-4802-8F79-06C4FC41641C}" dt="2019-10-06T01:40:20.306" v="3868" actId="1076"/>
          <ac:grpSpMkLst>
            <pc:docMk/>
            <pc:sldMk cId="138112037" sldId="300"/>
            <ac:grpSpMk id="6" creationId="{D6E70AB0-D848-4E36-84F3-2D055E993829}"/>
          </ac:grpSpMkLst>
        </pc:grpChg>
        <pc:picChg chg="add mod">
          <ac:chgData name="Wen Wu" userId="b0142d68033d2a76" providerId="LiveId" clId="{C7889F75-B7AC-4802-8F79-06C4FC41641C}" dt="2019-10-06T01:38:14.139" v="3867" actId="164"/>
          <ac:picMkLst>
            <pc:docMk/>
            <pc:sldMk cId="138112037" sldId="300"/>
            <ac:picMk id="4" creationId="{55D7450E-847D-4D7E-8A0D-65A18F50ED42}"/>
          </ac:picMkLst>
        </pc:picChg>
      </pc:sldChg>
      <pc:sldChg chg="add del">
        <pc:chgData name="Wen Wu" userId="b0142d68033d2a76" providerId="LiveId" clId="{C7889F75-B7AC-4802-8F79-06C4FC41641C}" dt="2019-10-07T04:43:57.152" v="4301" actId="2696"/>
        <pc:sldMkLst>
          <pc:docMk/>
          <pc:sldMk cId="550565858" sldId="301"/>
        </pc:sldMkLst>
      </pc:sldChg>
      <pc:sldChg chg="addSp delSp modSp add del modAnim">
        <pc:chgData name="Wen Wu" userId="b0142d68033d2a76" providerId="LiveId" clId="{C7889F75-B7AC-4802-8F79-06C4FC41641C}" dt="2019-10-04T04:52:15.669" v="2695" actId="2696"/>
        <pc:sldMkLst>
          <pc:docMk/>
          <pc:sldMk cId="1629486540" sldId="301"/>
        </pc:sldMkLst>
        <pc:spChg chg="mod">
          <ac:chgData name="Wen Wu" userId="b0142d68033d2a76" providerId="LiveId" clId="{C7889F75-B7AC-4802-8F79-06C4FC41641C}" dt="2019-10-04T04:44:49.944" v="2644" actId="1076"/>
          <ac:spMkLst>
            <pc:docMk/>
            <pc:sldMk cId="1629486540" sldId="301"/>
            <ac:spMk id="2" creationId="{C0758F73-A436-4725-8E84-DDC1E8ADF7E5}"/>
          </ac:spMkLst>
        </pc:spChg>
        <pc:spChg chg="del">
          <ac:chgData name="Wen Wu" userId="b0142d68033d2a76" providerId="LiveId" clId="{C7889F75-B7AC-4802-8F79-06C4FC41641C}" dt="2019-10-04T03:03:14.555" v="2406" actId="931"/>
          <ac:spMkLst>
            <pc:docMk/>
            <pc:sldMk cId="1629486540" sldId="301"/>
            <ac:spMk id="3" creationId="{0C918756-616F-423A-8769-1BA1F486CEA8}"/>
          </ac:spMkLst>
        </pc:spChg>
        <pc:spChg chg="add del mod">
          <ac:chgData name="Wen Wu" userId="b0142d68033d2a76" providerId="LiveId" clId="{C7889F75-B7AC-4802-8F79-06C4FC41641C}" dt="2019-10-04T04:41:31.063" v="2622" actId="478"/>
          <ac:spMkLst>
            <pc:docMk/>
            <pc:sldMk cId="1629486540" sldId="301"/>
            <ac:spMk id="6" creationId="{3F93C514-4ADE-4D15-A2F9-E0CC7A8F2EFE}"/>
          </ac:spMkLst>
        </pc:spChg>
        <pc:picChg chg="add mod">
          <ac:chgData name="Wen Wu" userId="b0142d68033d2a76" providerId="LiveId" clId="{C7889F75-B7AC-4802-8F79-06C4FC41641C}" dt="2019-10-04T04:42:55.220" v="2639" actId="1076"/>
          <ac:picMkLst>
            <pc:docMk/>
            <pc:sldMk cId="1629486540" sldId="301"/>
            <ac:picMk id="5" creationId="{B3B69CC6-B8A4-42B8-AF88-77AA42137B86}"/>
          </ac:picMkLst>
        </pc:picChg>
      </pc:sldChg>
      <pc:sldChg chg="add del">
        <pc:chgData name="Wen Wu" userId="b0142d68033d2a76" providerId="LiveId" clId="{C7889F75-B7AC-4802-8F79-06C4FC41641C}" dt="2019-10-06T01:25:02.554" v="3816" actId="2696"/>
        <pc:sldMkLst>
          <pc:docMk/>
          <pc:sldMk cId="2881972899" sldId="302"/>
        </pc:sldMkLst>
      </pc:sldChg>
      <pc:sldChg chg="addSp delSp modSp add ord">
        <pc:chgData name="Wen Wu" userId="b0142d68033d2a76" providerId="LiveId" clId="{C7889F75-B7AC-4802-8F79-06C4FC41641C}" dt="2019-10-06T00:05:10.395" v="3281" actId="207"/>
        <pc:sldMkLst>
          <pc:docMk/>
          <pc:sldMk cId="3987215388" sldId="303"/>
        </pc:sldMkLst>
        <pc:spChg chg="del">
          <ac:chgData name="Wen Wu" userId="b0142d68033d2a76" providerId="LiveId" clId="{C7889F75-B7AC-4802-8F79-06C4FC41641C}" dt="2019-10-05T23:30:00.933" v="3080" actId="478"/>
          <ac:spMkLst>
            <pc:docMk/>
            <pc:sldMk cId="3987215388" sldId="303"/>
            <ac:spMk id="2" creationId="{80E831AC-5442-473B-9160-B628166A2F95}"/>
          </ac:spMkLst>
        </pc:spChg>
        <pc:spChg chg="del">
          <ac:chgData name="Wen Wu" userId="b0142d68033d2a76" providerId="LiveId" clId="{C7889F75-B7AC-4802-8F79-06C4FC41641C}" dt="2019-10-05T23:29:58.902" v="3079" actId="478"/>
          <ac:spMkLst>
            <pc:docMk/>
            <pc:sldMk cId="3987215388" sldId="303"/>
            <ac:spMk id="3" creationId="{5EB57A07-BFF7-468E-BD63-6E9A5E390773}"/>
          </ac:spMkLst>
        </pc:spChg>
        <pc:spChg chg="add mod">
          <ac:chgData name="Wen Wu" userId="b0142d68033d2a76" providerId="LiveId" clId="{C7889F75-B7AC-4802-8F79-06C4FC41641C}" dt="2019-10-05T23:41:02.304" v="3236" actId="1076"/>
          <ac:spMkLst>
            <pc:docMk/>
            <pc:sldMk cId="3987215388" sldId="303"/>
            <ac:spMk id="15" creationId="{33FE4AB5-9FC8-4E50-A455-8F4304FF2EB7}"/>
          </ac:spMkLst>
        </pc:spChg>
        <pc:spChg chg="add mod">
          <ac:chgData name="Wen Wu" userId="b0142d68033d2a76" providerId="LiveId" clId="{C7889F75-B7AC-4802-8F79-06C4FC41641C}" dt="2019-10-06T00:04:28.567" v="3277" actId="207"/>
          <ac:spMkLst>
            <pc:docMk/>
            <pc:sldMk cId="3987215388" sldId="303"/>
            <ac:spMk id="16" creationId="{EC456111-126C-4519-8BD3-015737C2A959}"/>
          </ac:spMkLst>
        </pc:spChg>
        <pc:spChg chg="add mod">
          <ac:chgData name="Wen Wu" userId="b0142d68033d2a76" providerId="LiveId" clId="{C7889F75-B7AC-4802-8F79-06C4FC41641C}" dt="2019-10-05T23:40:49.674" v="3233" actId="164"/>
          <ac:spMkLst>
            <pc:docMk/>
            <pc:sldMk cId="3987215388" sldId="303"/>
            <ac:spMk id="17" creationId="{AA4C6135-4D34-4CB4-BA61-4EB029D72F28}"/>
          </ac:spMkLst>
        </pc:spChg>
        <pc:spChg chg="add mod">
          <ac:chgData name="Wen Wu" userId="b0142d68033d2a76" providerId="LiveId" clId="{C7889F75-B7AC-4802-8F79-06C4FC41641C}" dt="2019-10-06T00:05:03.008" v="3279" actId="207"/>
          <ac:spMkLst>
            <pc:docMk/>
            <pc:sldMk cId="3987215388" sldId="303"/>
            <ac:spMk id="26" creationId="{0513E696-E25F-49FF-A116-9C76CAE493D6}"/>
          </ac:spMkLst>
        </pc:spChg>
        <pc:spChg chg="add mod">
          <ac:chgData name="Wen Wu" userId="b0142d68033d2a76" providerId="LiveId" clId="{C7889F75-B7AC-4802-8F79-06C4FC41641C}" dt="2019-10-05T23:39:15.948" v="3221"/>
          <ac:spMkLst>
            <pc:docMk/>
            <pc:sldMk cId="3987215388" sldId="303"/>
            <ac:spMk id="27" creationId="{4189A3F0-DB94-47C4-94D6-28CE24FD971D}"/>
          </ac:spMkLst>
        </pc:spChg>
        <pc:spChg chg="add del mod">
          <ac:chgData name="Wen Wu" userId="b0142d68033d2a76" providerId="LiveId" clId="{C7889F75-B7AC-4802-8F79-06C4FC41641C}" dt="2019-10-05T23:38:09.539" v="3198" actId="478"/>
          <ac:spMkLst>
            <pc:docMk/>
            <pc:sldMk cId="3987215388" sldId="303"/>
            <ac:spMk id="28" creationId="{110FDB6C-E09E-45BC-9160-6630E16DBE13}"/>
          </ac:spMkLst>
        </pc:spChg>
        <pc:spChg chg="add del mod">
          <ac:chgData name="Wen Wu" userId="b0142d68033d2a76" providerId="LiveId" clId="{C7889F75-B7AC-4802-8F79-06C4FC41641C}" dt="2019-10-05T23:38:09.539" v="3198" actId="478"/>
          <ac:spMkLst>
            <pc:docMk/>
            <pc:sldMk cId="3987215388" sldId="303"/>
            <ac:spMk id="29" creationId="{DC766BCD-0FC0-41E7-A71D-1D95AF6E89DD}"/>
          </ac:spMkLst>
        </pc:spChg>
        <pc:spChg chg="add del mod">
          <ac:chgData name="Wen Wu" userId="b0142d68033d2a76" providerId="LiveId" clId="{C7889F75-B7AC-4802-8F79-06C4FC41641C}" dt="2019-10-05T23:38:07.430" v="3197" actId="478"/>
          <ac:spMkLst>
            <pc:docMk/>
            <pc:sldMk cId="3987215388" sldId="303"/>
            <ac:spMk id="30" creationId="{BD1421D9-4E46-4B39-940F-A5139CB0F56B}"/>
          </ac:spMkLst>
        </pc:spChg>
        <pc:spChg chg="add del mod">
          <ac:chgData name="Wen Wu" userId="b0142d68033d2a76" providerId="LiveId" clId="{C7889F75-B7AC-4802-8F79-06C4FC41641C}" dt="2019-10-05T23:38:07.430" v="3197" actId="478"/>
          <ac:spMkLst>
            <pc:docMk/>
            <pc:sldMk cId="3987215388" sldId="303"/>
            <ac:spMk id="31" creationId="{672364BE-DF63-48E1-A7FC-0066A01736B9}"/>
          </ac:spMkLst>
        </pc:spChg>
        <pc:spChg chg="add del mod">
          <ac:chgData name="Wen Wu" userId="b0142d68033d2a76" providerId="LiveId" clId="{C7889F75-B7AC-4802-8F79-06C4FC41641C}" dt="2019-10-05T23:38:04.249" v="3196" actId="478"/>
          <ac:spMkLst>
            <pc:docMk/>
            <pc:sldMk cId="3987215388" sldId="303"/>
            <ac:spMk id="32" creationId="{E7BC5EBC-3092-42A6-9639-2ECA1806719B}"/>
          </ac:spMkLst>
        </pc:spChg>
        <pc:spChg chg="add del mod">
          <ac:chgData name="Wen Wu" userId="b0142d68033d2a76" providerId="LiveId" clId="{C7889F75-B7AC-4802-8F79-06C4FC41641C}" dt="2019-10-05T23:38:04.249" v="3196" actId="478"/>
          <ac:spMkLst>
            <pc:docMk/>
            <pc:sldMk cId="3987215388" sldId="303"/>
            <ac:spMk id="33" creationId="{D6FF0638-0C22-451C-9572-E6884182E658}"/>
          </ac:spMkLst>
        </pc:spChg>
        <pc:spChg chg="mod">
          <ac:chgData name="Wen Wu" userId="b0142d68033d2a76" providerId="LiveId" clId="{C7889F75-B7AC-4802-8F79-06C4FC41641C}" dt="2019-10-06T00:04:59.137" v="3278" actId="207"/>
          <ac:spMkLst>
            <pc:docMk/>
            <pc:sldMk cId="3987215388" sldId="303"/>
            <ac:spMk id="36" creationId="{016B7966-B9CA-40B4-8FD9-1EF6A06B407B}"/>
          </ac:spMkLst>
        </pc:spChg>
        <pc:spChg chg="mod">
          <ac:chgData name="Wen Wu" userId="b0142d68033d2a76" providerId="LiveId" clId="{C7889F75-B7AC-4802-8F79-06C4FC41641C}" dt="2019-10-06T00:05:10.395" v="3281" actId="207"/>
          <ac:spMkLst>
            <pc:docMk/>
            <pc:sldMk cId="3987215388" sldId="303"/>
            <ac:spMk id="39" creationId="{885B45ED-39F6-4F05-B2E0-19F443818BB8}"/>
          </ac:spMkLst>
        </pc:spChg>
        <pc:spChg chg="mod">
          <ac:chgData name="Wen Wu" userId="b0142d68033d2a76" providerId="LiveId" clId="{C7889F75-B7AC-4802-8F79-06C4FC41641C}" dt="2019-10-05T23:39:01.987" v="3209"/>
          <ac:spMkLst>
            <pc:docMk/>
            <pc:sldMk cId="3987215388" sldId="303"/>
            <ac:spMk id="40" creationId="{C6F2498B-1240-4109-81E5-7A33CE6E41DD}"/>
          </ac:spMkLst>
        </pc:spChg>
        <pc:spChg chg="mod">
          <ac:chgData name="Wen Wu" userId="b0142d68033d2a76" providerId="LiveId" clId="{C7889F75-B7AC-4802-8F79-06C4FC41641C}" dt="2019-10-06T00:05:06.391" v="3280" actId="207"/>
          <ac:spMkLst>
            <pc:docMk/>
            <pc:sldMk cId="3987215388" sldId="303"/>
            <ac:spMk id="42" creationId="{E5E1A294-C82B-4626-8D21-F818CB46BEA2}"/>
          </ac:spMkLst>
        </pc:spChg>
        <pc:spChg chg="mod">
          <ac:chgData name="Wen Wu" userId="b0142d68033d2a76" providerId="LiveId" clId="{C7889F75-B7AC-4802-8F79-06C4FC41641C}" dt="2019-10-05T23:39:08.404" v="3215"/>
          <ac:spMkLst>
            <pc:docMk/>
            <pc:sldMk cId="3987215388" sldId="303"/>
            <ac:spMk id="43" creationId="{22BA2E74-79C5-46E8-BBC6-D3FE1554E5B1}"/>
          </ac:spMkLst>
        </pc:spChg>
        <pc:grpChg chg="add mod">
          <ac:chgData name="Wen Wu" userId="b0142d68033d2a76" providerId="LiveId" clId="{C7889F75-B7AC-4802-8F79-06C4FC41641C}" dt="2019-10-05T23:45:53.476" v="3267" actId="164"/>
          <ac:grpSpMkLst>
            <pc:docMk/>
            <pc:sldMk cId="3987215388" sldId="303"/>
            <ac:grpSpMk id="34" creationId="{782D360F-2847-4C19-97CA-01CBAD6B68BC}"/>
          </ac:grpSpMkLst>
        </pc:grpChg>
        <pc:grpChg chg="add mod">
          <ac:chgData name="Wen Wu" userId="b0142d68033d2a76" providerId="LiveId" clId="{C7889F75-B7AC-4802-8F79-06C4FC41641C}" dt="2019-10-05T23:45:53.476" v="3267" actId="164"/>
          <ac:grpSpMkLst>
            <pc:docMk/>
            <pc:sldMk cId="3987215388" sldId="303"/>
            <ac:grpSpMk id="35" creationId="{45F36B06-4506-44DC-A14D-23E792A4CCF7}"/>
          </ac:grpSpMkLst>
        </pc:grpChg>
        <pc:grpChg chg="add mod">
          <ac:chgData name="Wen Wu" userId="b0142d68033d2a76" providerId="LiveId" clId="{C7889F75-B7AC-4802-8F79-06C4FC41641C}" dt="2019-10-05T23:45:53.476" v="3267" actId="164"/>
          <ac:grpSpMkLst>
            <pc:docMk/>
            <pc:sldMk cId="3987215388" sldId="303"/>
            <ac:grpSpMk id="38" creationId="{C3EE9AEE-E77F-49D5-9688-09C5BB80DC29}"/>
          </ac:grpSpMkLst>
        </pc:grpChg>
        <pc:grpChg chg="add mod">
          <ac:chgData name="Wen Wu" userId="b0142d68033d2a76" providerId="LiveId" clId="{C7889F75-B7AC-4802-8F79-06C4FC41641C}" dt="2019-10-05T23:45:53.476" v="3267" actId="164"/>
          <ac:grpSpMkLst>
            <pc:docMk/>
            <pc:sldMk cId="3987215388" sldId="303"/>
            <ac:grpSpMk id="41" creationId="{246FE7FF-59E0-4545-8420-6D3602D53A6B}"/>
          </ac:grpSpMkLst>
        </pc:grpChg>
        <pc:grpChg chg="add mod">
          <ac:chgData name="Wen Wu" userId="b0142d68033d2a76" providerId="LiveId" clId="{C7889F75-B7AC-4802-8F79-06C4FC41641C}" dt="2019-10-05T23:45:53.476" v="3267" actId="164"/>
          <ac:grpSpMkLst>
            <pc:docMk/>
            <pc:sldMk cId="3987215388" sldId="303"/>
            <ac:grpSpMk id="44" creationId="{A218E60B-5D37-405B-82C0-BB84621815FD}"/>
          </ac:grpSpMkLst>
        </pc:grpChg>
        <pc:grpChg chg="add mod">
          <ac:chgData name="Wen Wu" userId="b0142d68033d2a76" providerId="LiveId" clId="{C7889F75-B7AC-4802-8F79-06C4FC41641C}" dt="2019-10-05T23:45:44.807" v="3266" actId="164"/>
          <ac:grpSpMkLst>
            <pc:docMk/>
            <pc:sldMk cId="3987215388" sldId="303"/>
            <ac:grpSpMk id="59" creationId="{4FF059CB-3C57-4226-A148-D2860AE898B3}"/>
          </ac:grpSpMkLst>
        </pc:grpChg>
        <pc:grpChg chg="add mod">
          <ac:chgData name="Wen Wu" userId="b0142d68033d2a76" providerId="LiveId" clId="{C7889F75-B7AC-4802-8F79-06C4FC41641C}" dt="2019-10-05T23:47:06.477" v="3275" actId="1076"/>
          <ac:grpSpMkLst>
            <pc:docMk/>
            <pc:sldMk cId="3987215388" sldId="303"/>
            <ac:grpSpMk id="60" creationId="{EC275292-66C8-4847-955E-700FBA704033}"/>
          </ac:grpSpMkLst>
        </pc:grpChg>
        <pc:cxnChg chg="add mod">
          <ac:chgData name="Wen Wu" userId="b0142d68033d2a76" providerId="LiveId" clId="{C7889F75-B7AC-4802-8F79-06C4FC41641C}" dt="2019-10-05T23:45:53.476" v="3267" actId="164"/>
          <ac:cxnSpMkLst>
            <pc:docMk/>
            <pc:sldMk cId="3987215388" sldId="303"/>
            <ac:cxnSpMk id="5" creationId="{FDEA1271-752F-445B-A753-3106B18D4295}"/>
          </ac:cxnSpMkLst>
        </pc:cxnChg>
        <pc:cxnChg chg="add mod">
          <ac:chgData name="Wen Wu" userId="b0142d68033d2a76" providerId="LiveId" clId="{C7889F75-B7AC-4802-8F79-06C4FC41641C}" dt="2019-10-05T23:45:53.476" v="3267" actId="164"/>
          <ac:cxnSpMkLst>
            <pc:docMk/>
            <pc:sldMk cId="3987215388" sldId="303"/>
            <ac:cxnSpMk id="9" creationId="{C65F3E17-5012-444E-BA10-5950ADC77F0C}"/>
          </ac:cxnSpMkLst>
        </pc:cxnChg>
        <pc:cxnChg chg="add mod">
          <ac:chgData name="Wen Wu" userId="b0142d68033d2a76" providerId="LiveId" clId="{C7889F75-B7AC-4802-8F79-06C4FC41641C}" dt="2019-10-05T23:45:53.476" v="3267" actId="164"/>
          <ac:cxnSpMkLst>
            <pc:docMk/>
            <pc:sldMk cId="3987215388" sldId="303"/>
            <ac:cxnSpMk id="10" creationId="{7CA4D742-CF57-4BCE-A275-0CB6CD0B6004}"/>
          </ac:cxnSpMkLst>
        </pc:cxnChg>
        <pc:cxnChg chg="add mod">
          <ac:chgData name="Wen Wu" userId="b0142d68033d2a76" providerId="LiveId" clId="{C7889F75-B7AC-4802-8F79-06C4FC41641C}" dt="2019-10-05T23:45:53.476" v="3267" actId="164"/>
          <ac:cxnSpMkLst>
            <pc:docMk/>
            <pc:sldMk cId="3987215388" sldId="303"/>
            <ac:cxnSpMk id="12" creationId="{A9E01DB7-158E-4645-8A21-9774C225DA82}"/>
          </ac:cxnSpMkLst>
        </pc:cxnChg>
        <pc:cxnChg chg="add mod">
          <ac:chgData name="Wen Wu" userId="b0142d68033d2a76" providerId="LiveId" clId="{C7889F75-B7AC-4802-8F79-06C4FC41641C}" dt="2019-10-05T23:45:53.476" v="3267" actId="164"/>
          <ac:cxnSpMkLst>
            <pc:docMk/>
            <pc:sldMk cId="3987215388" sldId="303"/>
            <ac:cxnSpMk id="19" creationId="{966AFB85-DD66-4661-8A0B-29116C4B326C}"/>
          </ac:cxnSpMkLst>
        </pc:cxnChg>
        <pc:cxnChg chg="add mod">
          <ac:chgData name="Wen Wu" userId="b0142d68033d2a76" providerId="LiveId" clId="{C7889F75-B7AC-4802-8F79-06C4FC41641C}" dt="2019-10-05T23:45:53.476" v="3267" actId="164"/>
          <ac:cxnSpMkLst>
            <pc:docMk/>
            <pc:sldMk cId="3987215388" sldId="303"/>
            <ac:cxnSpMk id="20" creationId="{328506B9-8E6F-4849-BD9B-9B535B1B7913}"/>
          </ac:cxnSpMkLst>
        </pc:cxnChg>
        <pc:cxnChg chg="add mod">
          <ac:chgData name="Wen Wu" userId="b0142d68033d2a76" providerId="LiveId" clId="{C7889F75-B7AC-4802-8F79-06C4FC41641C}" dt="2019-10-05T23:45:53.476" v="3267" actId="164"/>
          <ac:cxnSpMkLst>
            <pc:docMk/>
            <pc:sldMk cId="3987215388" sldId="303"/>
            <ac:cxnSpMk id="22" creationId="{677B42AF-89FE-415D-9384-D941858F4BF8}"/>
          </ac:cxnSpMkLst>
        </pc:cxnChg>
        <pc:cxnChg chg="add mod">
          <ac:chgData name="Wen Wu" userId="b0142d68033d2a76" providerId="LiveId" clId="{C7889F75-B7AC-4802-8F79-06C4FC41641C}" dt="2019-10-05T23:45:53.476" v="3267" actId="164"/>
          <ac:cxnSpMkLst>
            <pc:docMk/>
            <pc:sldMk cId="3987215388" sldId="303"/>
            <ac:cxnSpMk id="24" creationId="{F66EBEC8-24EA-440E-B5C9-E28523CF32F9}"/>
          </ac:cxnSpMkLst>
        </pc:cxnChg>
      </pc:sldChg>
      <pc:sldChg chg="addSp delSp modSp add mod setBg">
        <pc:chgData name="Wen Wu" userId="b0142d68033d2a76" providerId="LiveId" clId="{C7889F75-B7AC-4802-8F79-06C4FC41641C}" dt="2019-10-06T00:33:59.883" v="3368"/>
        <pc:sldMkLst>
          <pc:docMk/>
          <pc:sldMk cId="1897356491" sldId="304"/>
        </pc:sldMkLst>
        <pc:spChg chg="del">
          <ac:chgData name="Wen Wu" userId="b0142d68033d2a76" providerId="LiveId" clId="{C7889F75-B7AC-4802-8F79-06C4FC41641C}" dt="2019-10-06T00:26:52.559" v="3293" actId="478"/>
          <ac:spMkLst>
            <pc:docMk/>
            <pc:sldMk cId="1897356491" sldId="304"/>
            <ac:spMk id="2" creationId="{D0DB29AA-6776-48AF-BDEB-B24959B6C5A5}"/>
          </ac:spMkLst>
        </pc:spChg>
        <pc:spChg chg="del mod">
          <ac:chgData name="Wen Wu" userId="b0142d68033d2a76" providerId="LiveId" clId="{C7889F75-B7AC-4802-8F79-06C4FC41641C}" dt="2019-10-06T00:27:30.340" v="3295" actId="931"/>
          <ac:spMkLst>
            <pc:docMk/>
            <pc:sldMk cId="1897356491" sldId="304"/>
            <ac:spMk id="3" creationId="{7A54D3A7-7FE1-4647-91C4-36BF6326F178}"/>
          </ac:spMkLst>
        </pc:spChg>
        <pc:spChg chg="add mod">
          <ac:chgData name="Wen Wu" userId="b0142d68033d2a76" providerId="LiveId" clId="{C7889F75-B7AC-4802-8F79-06C4FC41641C}" dt="2019-10-06T00:33:59.883" v="3368"/>
          <ac:spMkLst>
            <pc:docMk/>
            <pc:sldMk cId="1897356491" sldId="304"/>
            <ac:spMk id="15" creationId="{909B05B1-1671-4F88-9CC8-65BFABD8113F}"/>
          </ac:spMkLst>
        </pc:spChg>
        <pc:spChg chg="add del">
          <ac:chgData name="Wen Wu" userId="b0142d68033d2a76" providerId="LiveId" clId="{C7889F75-B7AC-4802-8F79-06C4FC41641C}" dt="2019-10-06T00:30:50.833" v="3310" actId="26606"/>
          <ac:spMkLst>
            <pc:docMk/>
            <pc:sldMk cId="1897356491" sldId="304"/>
            <ac:spMk id="16" creationId="{05DAE0C0-3511-4331-9363-F25A9AC31EE5}"/>
          </ac:spMkLst>
        </pc:spChg>
        <pc:spChg chg="add del">
          <ac:chgData name="Wen Wu" userId="b0142d68033d2a76" providerId="LiveId" clId="{C7889F75-B7AC-4802-8F79-06C4FC41641C}" dt="2019-10-06T00:30:50.833" v="3310" actId="26606"/>
          <ac:spMkLst>
            <pc:docMk/>
            <pc:sldMk cId="1897356491" sldId="304"/>
            <ac:spMk id="20" creationId="{DAB8FCE0-59BB-4DCE-B4CB-8E93EF08E14E}"/>
          </ac:spMkLst>
        </pc:spChg>
        <pc:picChg chg="add mod ord modCrop">
          <ac:chgData name="Wen Wu" userId="b0142d68033d2a76" providerId="LiveId" clId="{C7889F75-B7AC-4802-8F79-06C4FC41641C}" dt="2019-10-06T00:32:52.472" v="3340" actId="1076"/>
          <ac:picMkLst>
            <pc:docMk/>
            <pc:sldMk cId="1897356491" sldId="304"/>
            <ac:picMk id="5" creationId="{BE6C67CE-9E28-4027-B647-F74A51BB2AB2}"/>
          </ac:picMkLst>
        </pc:picChg>
        <pc:picChg chg="add mod modCrop">
          <ac:chgData name="Wen Wu" userId="b0142d68033d2a76" providerId="LiveId" clId="{C7889F75-B7AC-4802-8F79-06C4FC41641C}" dt="2019-10-06T00:32:55.126" v="3341" actId="1076"/>
          <ac:picMkLst>
            <pc:docMk/>
            <pc:sldMk cId="1897356491" sldId="304"/>
            <ac:picMk id="7" creationId="{EE670F79-693D-4BFC-8280-2A419F069593}"/>
          </ac:picMkLst>
        </pc:picChg>
        <pc:picChg chg="add del">
          <ac:chgData name="Wen Wu" userId="b0142d68033d2a76" providerId="LiveId" clId="{C7889F75-B7AC-4802-8F79-06C4FC41641C}" dt="2019-10-06T00:30:50.833" v="3310" actId="26606"/>
          <ac:picMkLst>
            <pc:docMk/>
            <pc:sldMk cId="1897356491" sldId="304"/>
            <ac:picMk id="12" creationId="{8B9DE759-E652-4388-8FE4-67CDFF5DF3F9}"/>
          </ac:picMkLst>
        </pc:picChg>
        <pc:picChg chg="add del">
          <ac:chgData name="Wen Wu" userId="b0142d68033d2a76" providerId="LiveId" clId="{C7889F75-B7AC-4802-8F79-06C4FC41641C}" dt="2019-10-06T00:30:50.833" v="3310" actId="26606"/>
          <ac:picMkLst>
            <pc:docMk/>
            <pc:sldMk cId="1897356491" sldId="304"/>
            <ac:picMk id="14" creationId="{3625A826-0478-494A-9CFD-52063A91F37A}"/>
          </ac:picMkLst>
        </pc:picChg>
        <pc:picChg chg="add del">
          <ac:chgData name="Wen Wu" userId="b0142d68033d2a76" providerId="LiveId" clId="{C7889F75-B7AC-4802-8F79-06C4FC41641C}" dt="2019-10-06T00:30:50.833" v="3310" actId="26606"/>
          <ac:picMkLst>
            <pc:docMk/>
            <pc:sldMk cId="1897356491" sldId="304"/>
            <ac:picMk id="18" creationId="{542F2F99-D7A8-4075-822C-2E1707E583AE}"/>
          </ac:picMkLst>
        </pc:picChg>
        <pc:picChg chg="add del">
          <ac:chgData name="Wen Wu" userId="b0142d68033d2a76" providerId="LiveId" clId="{C7889F75-B7AC-4802-8F79-06C4FC41641C}" dt="2019-10-06T00:30:50.833" v="3310" actId="26606"/>
          <ac:picMkLst>
            <pc:docMk/>
            <pc:sldMk cId="1897356491" sldId="304"/>
            <ac:picMk id="22" creationId="{BEC1E437-EDA1-4EFD-BE92-21700A00C63A}"/>
          </ac:picMkLst>
        </pc:picChg>
        <pc:picChg chg="add del">
          <ac:chgData name="Wen Wu" userId="b0142d68033d2a76" providerId="LiveId" clId="{C7889F75-B7AC-4802-8F79-06C4FC41641C}" dt="2019-10-06T00:30:50.833" v="3310" actId="26606"/>
          <ac:picMkLst>
            <pc:docMk/>
            <pc:sldMk cId="1897356491" sldId="304"/>
            <ac:picMk id="24" creationId="{03BEB80C-3844-420E-9CDC-24AF83BEA720}"/>
          </ac:picMkLst>
        </pc:picChg>
      </pc:sldChg>
      <pc:sldChg chg="add del">
        <pc:chgData name="Wen Wu" userId="b0142d68033d2a76" providerId="LiveId" clId="{C7889F75-B7AC-4802-8F79-06C4FC41641C}" dt="2019-10-06T00:34:28.576" v="3369" actId="2696"/>
        <pc:sldMkLst>
          <pc:docMk/>
          <pc:sldMk cId="226849299" sldId="305"/>
        </pc:sldMkLst>
      </pc:sldChg>
      <pc:sldChg chg="addSp delSp modSp add ord">
        <pc:chgData name="Wen Wu" userId="b0142d68033d2a76" providerId="LiveId" clId="{C7889F75-B7AC-4802-8F79-06C4FC41641C}" dt="2019-10-06T05:07:09.099" v="4185" actId="313"/>
        <pc:sldMkLst>
          <pc:docMk/>
          <pc:sldMk cId="4282588450" sldId="305"/>
        </pc:sldMkLst>
        <pc:spChg chg="mod">
          <ac:chgData name="Wen Wu" userId="b0142d68033d2a76" providerId="LiveId" clId="{C7889F75-B7AC-4802-8F79-06C4FC41641C}" dt="2019-10-06T01:17:47.322" v="3468" actId="14100"/>
          <ac:spMkLst>
            <pc:docMk/>
            <pc:sldMk cId="4282588450" sldId="305"/>
            <ac:spMk id="2" creationId="{AC45C3EA-0320-43E6-A012-5D83363EF132}"/>
          </ac:spMkLst>
        </pc:spChg>
        <pc:spChg chg="del mod">
          <ac:chgData name="Wen Wu" userId="b0142d68033d2a76" providerId="LiveId" clId="{C7889F75-B7AC-4802-8F79-06C4FC41641C}" dt="2019-10-06T00:50:37.746" v="3373" actId="931"/>
          <ac:spMkLst>
            <pc:docMk/>
            <pc:sldMk cId="4282588450" sldId="305"/>
            <ac:spMk id="3" creationId="{3BDDDAFD-F7C7-4A33-B1A1-00851AC9E9F4}"/>
          </ac:spMkLst>
        </pc:spChg>
        <pc:spChg chg="add mod">
          <ac:chgData name="Wen Wu" userId="b0142d68033d2a76" providerId="LiveId" clId="{C7889F75-B7AC-4802-8F79-06C4FC41641C}" dt="2019-10-06T01:15:57.927" v="3416" actId="164"/>
          <ac:spMkLst>
            <pc:docMk/>
            <pc:sldMk cId="4282588450" sldId="305"/>
            <ac:spMk id="8" creationId="{937EB734-D6C3-4FB3-83F7-F83FB38DCA17}"/>
          </ac:spMkLst>
        </pc:spChg>
        <pc:spChg chg="add mod">
          <ac:chgData name="Wen Wu" userId="b0142d68033d2a76" providerId="LiveId" clId="{C7889F75-B7AC-4802-8F79-06C4FC41641C}" dt="2019-10-06T05:07:09.099" v="4185" actId="313"/>
          <ac:spMkLst>
            <pc:docMk/>
            <pc:sldMk cId="4282588450" sldId="305"/>
            <ac:spMk id="10" creationId="{C982A744-F36F-4385-BE1C-E26CD2F95F54}"/>
          </ac:spMkLst>
        </pc:spChg>
        <pc:grpChg chg="add mod">
          <ac:chgData name="Wen Wu" userId="b0142d68033d2a76" providerId="LiveId" clId="{C7889F75-B7AC-4802-8F79-06C4FC41641C}" dt="2019-10-06T01:24:31.569" v="3814" actId="1076"/>
          <ac:grpSpMkLst>
            <pc:docMk/>
            <pc:sldMk cId="4282588450" sldId="305"/>
            <ac:grpSpMk id="9" creationId="{A16695B0-8404-4755-B429-705F7B0A0EA2}"/>
          </ac:grpSpMkLst>
        </pc:grpChg>
        <pc:picChg chg="add mod">
          <ac:chgData name="Wen Wu" userId="b0142d68033d2a76" providerId="LiveId" clId="{C7889F75-B7AC-4802-8F79-06C4FC41641C}" dt="2019-10-06T01:24:34.433" v="3815" actId="1076"/>
          <ac:picMkLst>
            <pc:docMk/>
            <pc:sldMk cId="4282588450" sldId="305"/>
            <ac:picMk id="5" creationId="{55DB4244-80AE-424B-B159-86D44F7B496B}"/>
          </ac:picMkLst>
        </pc:picChg>
        <pc:picChg chg="add mod modCrop">
          <ac:chgData name="Wen Wu" userId="b0142d68033d2a76" providerId="LiveId" clId="{C7889F75-B7AC-4802-8F79-06C4FC41641C}" dt="2019-10-06T01:15:57.927" v="3416" actId="164"/>
          <ac:picMkLst>
            <pc:docMk/>
            <pc:sldMk cId="4282588450" sldId="305"/>
            <ac:picMk id="7" creationId="{54955619-6091-4C26-9FC5-F5E2D51B8EA0}"/>
          </ac:picMkLst>
        </pc:picChg>
      </pc:sldChg>
      <pc:sldChg chg="addSp delSp modSp add del mod ord setBg modAnim">
        <pc:chgData name="Wen Wu" userId="b0142d68033d2a76" providerId="LiveId" clId="{C7889F75-B7AC-4802-8F79-06C4FC41641C}" dt="2019-10-07T04:44:04.407" v="4302" actId="2696"/>
        <pc:sldMkLst>
          <pc:docMk/>
          <pc:sldMk cId="521715415" sldId="306"/>
        </pc:sldMkLst>
        <pc:spChg chg="mod ord">
          <ac:chgData name="Wen Wu" userId="b0142d68033d2a76" providerId="LiveId" clId="{C7889F75-B7AC-4802-8F79-06C4FC41641C}" dt="2019-10-06T15:56:25.207" v="4232"/>
          <ac:spMkLst>
            <pc:docMk/>
            <pc:sldMk cId="521715415" sldId="306"/>
            <ac:spMk id="2" creationId="{F0434113-5E2E-4265-BD31-DEACA901C24A}"/>
          </ac:spMkLst>
        </pc:spChg>
        <pc:spChg chg="del">
          <ac:chgData name="Wen Wu" userId="b0142d68033d2a76" providerId="LiveId" clId="{C7889F75-B7AC-4802-8F79-06C4FC41641C}" dt="2019-10-06T04:39:30.402" v="3957"/>
          <ac:spMkLst>
            <pc:docMk/>
            <pc:sldMk cId="521715415" sldId="306"/>
            <ac:spMk id="3" creationId="{BAC0F99A-6576-4146-8020-D065D6C8C7F2}"/>
          </ac:spMkLst>
        </pc:spChg>
        <pc:spChg chg="add mod">
          <ac:chgData name="Wen Wu" userId="b0142d68033d2a76" providerId="LiveId" clId="{C7889F75-B7AC-4802-8F79-06C4FC41641C}" dt="2019-10-06T04:44:42.956" v="4036" actId="207"/>
          <ac:spMkLst>
            <pc:docMk/>
            <pc:sldMk cId="521715415" sldId="306"/>
            <ac:spMk id="6" creationId="{74F63E71-9CB3-492F-88F0-DAF79DA6591D}"/>
          </ac:spMkLst>
        </pc:spChg>
        <pc:spChg chg="add del">
          <ac:chgData name="Wen Wu" userId="b0142d68033d2a76" providerId="LiveId" clId="{C7889F75-B7AC-4802-8F79-06C4FC41641C}" dt="2019-10-06T04:40:45.040" v="3964" actId="26606"/>
          <ac:spMkLst>
            <pc:docMk/>
            <pc:sldMk cId="521715415" sldId="306"/>
            <ac:spMk id="14" creationId="{FF9BF93A-A626-47F9-854D-19302657115B}"/>
          </ac:spMkLst>
        </pc:spChg>
        <pc:spChg chg="add del">
          <ac:chgData name="Wen Wu" userId="b0142d68033d2a76" providerId="LiveId" clId="{C7889F75-B7AC-4802-8F79-06C4FC41641C}" dt="2019-10-06T04:40:45.040" v="3964" actId="26606"/>
          <ac:spMkLst>
            <pc:docMk/>
            <pc:sldMk cId="521715415" sldId="306"/>
            <ac:spMk id="18" creationId="{86912706-5962-45D8-ACDE-227A7FC5ECE8}"/>
          </ac:spMkLst>
        </pc:spChg>
        <pc:picChg chg="add mod">
          <ac:chgData name="Wen Wu" userId="b0142d68033d2a76" providerId="LiveId" clId="{C7889F75-B7AC-4802-8F79-06C4FC41641C}" dt="2019-10-06T05:01:00.393" v="4179" actId="1076"/>
          <ac:picMkLst>
            <pc:docMk/>
            <pc:sldMk cId="521715415" sldId="306"/>
            <ac:picMk id="4" creationId="{0B3C4E1B-595F-4EBF-9825-9DA0A9EC0630}"/>
          </ac:picMkLst>
        </pc:picChg>
        <pc:picChg chg="add mod">
          <ac:chgData name="Wen Wu" userId="b0142d68033d2a76" providerId="LiveId" clId="{C7889F75-B7AC-4802-8F79-06C4FC41641C}" dt="2019-10-06T05:00:26.994" v="4173" actId="1076"/>
          <ac:picMkLst>
            <pc:docMk/>
            <pc:sldMk cId="521715415" sldId="306"/>
            <ac:picMk id="5" creationId="{A9B2F106-D16F-45E4-8434-76D716895846}"/>
          </ac:picMkLst>
        </pc:picChg>
        <pc:picChg chg="add del">
          <ac:chgData name="Wen Wu" userId="b0142d68033d2a76" providerId="LiveId" clId="{C7889F75-B7AC-4802-8F79-06C4FC41641C}" dt="2019-10-06T04:40:45.040" v="3964" actId="26606"/>
          <ac:picMkLst>
            <pc:docMk/>
            <pc:sldMk cId="521715415" sldId="306"/>
            <ac:picMk id="10" creationId="{6F7F75A8-F68A-4A99-AC79-B940B81A7206}"/>
          </ac:picMkLst>
        </pc:picChg>
        <pc:picChg chg="add del">
          <ac:chgData name="Wen Wu" userId="b0142d68033d2a76" providerId="LiveId" clId="{C7889F75-B7AC-4802-8F79-06C4FC41641C}" dt="2019-10-06T04:40:45.040" v="3964" actId="26606"/>
          <ac:picMkLst>
            <pc:docMk/>
            <pc:sldMk cId="521715415" sldId="306"/>
            <ac:picMk id="12" creationId="{BD56AA71-3722-47B6-8962-814154E97D79}"/>
          </ac:picMkLst>
        </pc:picChg>
        <pc:picChg chg="add del">
          <ac:chgData name="Wen Wu" userId="b0142d68033d2a76" providerId="LiveId" clId="{C7889F75-B7AC-4802-8F79-06C4FC41641C}" dt="2019-10-06T04:40:45.040" v="3964" actId="26606"/>
          <ac:picMkLst>
            <pc:docMk/>
            <pc:sldMk cId="521715415" sldId="306"/>
            <ac:picMk id="16" creationId="{A3DDD792-6838-4C7C-B660-385AF7F61754}"/>
          </ac:picMkLst>
        </pc:picChg>
        <pc:picChg chg="add del">
          <ac:chgData name="Wen Wu" userId="b0142d68033d2a76" providerId="LiveId" clId="{C7889F75-B7AC-4802-8F79-06C4FC41641C}" dt="2019-10-06T04:40:45.040" v="3964" actId="26606"/>
          <ac:picMkLst>
            <pc:docMk/>
            <pc:sldMk cId="521715415" sldId="306"/>
            <ac:picMk id="22" creationId="{E7CBE912-29F0-4B8C-A258-1347E7C9683B}"/>
          </ac:picMkLst>
        </pc:picChg>
        <pc:cxnChg chg="add del">
          <ac:chgData name="Wen Wu" userId="b0142d68033d2a76" providerId="LiveId" clId="{C7889F75-B7AC-4802-8F79-06C4FC41641C}" dt="2019-10-06T04:40:45.040" v="3964" actId="26606"/>
          <ac:cxnSpMkLst>
            <pc:docMk/>
            <pc:sldMk cId="521715415" sldId="306"/>
            <ac:cxnSpMk id="20" creationId="{2E114250-0112-4C18-A633-A0B75A6CCE56}"/>
          </ac:cxnSpMkLst>
        </pc:cxnChg>
      </pc:sldChg>
      <pc:sldChg chg="addSp delSp modSp add">
        <pc:chgData name="Wen Wu" userId="b0142d68033d2a76" providerId="LiveId" clId="{C7889F75-B7AC-4802-8F79-06C4FC41641C}" dt="2019-10-06T16:02:19.251" v="4300" actId="1076"/>
        <pc:sldMkLst>
          <pc:docMk/>
          <pc:sldMk cId="3621829938" sldId="307"/>
        </pc:sldMkLst>
        <pc:spChg chg="del mod">
          <ac:chgData name="Wen Wu" userId="b0142d68033d2a76" providerId="LiveId" clId="{C7889F75-B7AC-4802-8F79-06C4FC41641C}" dt="2019-10-06T15:59:32.509" v="4239" actId="478"/>
          <ac:spMkLst>
            <pc:docMk/>
            <pc:sldMk cId="3621829938" sldId="307"/>
            <ac:spMk id="2" creationId="{544A3717-F361-4297-8CD6-98FF775B162B}"/>
          </ac:spMkLst>
        </pc:spChg>
        <pc:spChg chg="mod">
          <ac:chgData name="Wen Wu" userId="b0142d68033d2a76" providerId="LiveId" clId="{C7889F75-B7AC-4802-8F79-06C4FC41641C}" dt="2019-10-06T16:02:19.251" v="4300" actId="1076"/>
          <ac:spMkLst>
            <pc:docMk/>
            <pc:sldMk cId="3621829938" sldId="307"/>
            <ac:spMk id="3" creationId="{4728B415-F422-4164-AE6B-455CA85ED4FD}"/>
          </ac:spMkLst>
        </pc:spChg>
        <pc:spChg chg="add mod">
          <ac:chgData name="Wen Wu" userId="b0142d68033d2a76" providerId="LiveId" clId="{C7889F75-B7AC-4802-8F79-06C4FC41641C}" dt="2019-10-06T16:00:28.846" v="4262" actId="113"/>
          <ac:spMkLst>
            <pc:docMk/>
            <pc:sldMk cId="3621829938" sldId="307"/>
            <ac:spMk id="4" creationId="{E6584532-B0D2-4942-AC24-4AEB67C9F13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4FA1E-F8AC-468A-BACB-488AF747A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7251" y="1923055"/>
            <a:ext cx="6892656" cy="1607387"/>
          </a:xfrm>
        </p:spPr>
        <p:txBody>
          <a:bodyPr/>
          <a:lstStyle/>
          <a:p>
            <a:r>
              <a:rPr lang="zh-CN" altLang="en-US" dirty="0"/>
              <a:t>基督是主，是生命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75B088-99E7-45E5-B99C-B74FE89E82A8}"/>
              </a:ext>
            </a:extLst>
          </p:cNvPr>
          <p:cNvSpPr/>
          <p:nvPr/>
        </p:nvSpPr>
        <p:spPr>
          <a:xfrm>
            <a:off x="2402710" y="2726749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sz="2400" dirty="0">
                <a:solidFill>
                  <a:srgbClr val="00B0F0"/>
                </a:solidFill>
                <a:latin typeface="Arial" panose="020B0604020202020204" pitchFamily="34" charset="0"/>
              </a:rPr>
              <a:t>在基督里生根建造</a:t>
            </a:r>
            <a:endParaRPr lang="en-US" altLang="zh-CN" sz="2400" dirty="0">
              <a:solidFill>
                <a:srgbClr val="00B0F0"/>
              </a:solidFill>
              <a:latin typeface="Arial" panose="020B0604020202020204" pitchFamily="34" charset="0"/>
            </a:endParaRPr>
          </a:p>
          <a:p>
            <a:pPr algn="r"/>
            <a:r>
              <a:rPr lang="en-US" altLang="zh-CN" sz="2400" dirty="0">
                <a:solidFill>
                  <a:srgbClr val="00B0F0"/>
                </a:solidFill>
                <a:latin typeface="Arial" panose="020B0604020202020204" pitchFamily="34" charset="0"/>
              </a:rPr>
              <a:t>2019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518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985C5-F8E4-44B9-A04D-7883AB7DB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811" y="74764"/>
            <a:ext cx="10364451" cy="1236452"/>
          </a:xfrm>
        </p:spPr>
        <p:txBody>
          <a:bodyPr/>
          <a:lstStyle/>
          <a:p>
            <a:r>
              <a:rPr lang="zh-CN" altLang="en-US" b="1" dirty="0"/>
              <a:t>旧人的退位并成为新造的人</a:t>
            </a:r>
            <a:r>
              <a:rPr lang="en-US" b="1" dirty="0"/>
              <a:t>-</a:t>
            </a:r>
            <a:r>
              <a:rPr lang="zh-CN" altLang="en-US" b="1" dirty="0"/>
              <a:t>与基督同死同复活</a:t>
            </a:r>
            <a:endParaRPr lang="en-US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0932EDB-C1F9-42AD-91CE-82FA27DA7DB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47125749"/>
              </p:ext>
            </p:extLst>
          </p:nvPr>
        </p:nvGraphicFramePr>
        <p:xfrm>
          <a:off x="839638" y="1311216"/>
          <a:ext cx="11039881" cy="5109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505">
                  <a:extLst>
                    <a:ext uri="{9D8B030D-6E8A-4147-A177-3AD203B41FA5}">
                      <a16:colId xmlns:a16="http://schemas.microsoft.com/office/drawing/2014/main" val="1648442000"/>
                    </a:ext>
                  </a:extLst>
                </a:gridCol>
                <a:gridCol w="5114997">
                  <a:extLst>
                    <a:ext uri="{9D8B030D-6E8A-4147-A177-3AD203B41FA5}">
                      <a16:colId xmlns:a16="http://schemas.microsoft.com/office/drawing/2014/main" val="301845735"/>
                    </a:ext>
                  </a:extLst>
                </a:gridCol>
                <a:gridCol w="4932379">
                  <a:extLst>
                    <a:ext uri="{9D8B030D-6E8A-4147-A177-3AD203B41FA5}">
                      <a16:colId xmlns:a16="http://schemas.microsoft.com/office/drawing/2014/main" val="4255911460"/>
                    </a:ext>
                  </a:extLst>
                </a:gridCol>
              </a:tblGrid>
              <a:tr h="59491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时期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神救以色列人出埃及进迦南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神救罪人出死入生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035579"/>
                  </a:ext>
                </a:extLst>
              </a:tr>
              <a:tr h="13648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在埃及时藉着门楣上所洒的血，从死亡中被救赎出来</a:t>
                      </a:r>
                      <a:r>
                        <a:rPr lang="en-US" altLang="zh-C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zh-CN" alt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藉由红海奇迹，没被仇敌追到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藉着信靠神的羔羊所流出来的血，从死亡中被救赎，得着赦免的快乐与平安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330018"/>
                  </a:ext>
                </a:extLst>
              </a:tr>
              <a:tr h="178474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因悖逆与不信，在旷野飘流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r>
                        <a:rPr lang="zh-CN" alt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年；除了迦勒与约书亚以外，其他众人都死亡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仍渴慕世界与肉体的东西，被世界、肉体与魔鬼捆绑，生活无非是自私自利、发怨言、失败、不知足、叛逆与无结果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493357"/>
                  </a:ext>
                </a:extLst>
              </a:tr>
              <a:tr h="13648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因迦勒与约书亚的完全顺服，经过约旦河，进入应许之地，得到产业、享受安息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因着称义与重生，与基督同死、复活和升天，进入属灵生活中的得胜、和平与安息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593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219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9FE13-59C7-4AD8-851C-19610B647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5134" y="1"/>
            <a:ext cx="10364451" cy="920150"/>
          </a:xfrm>
        </p:spPr>
        <p:txBody>
          <a:bodyPr/>
          <a:lstStyle/>
          <a:p>
            <a:r>
              <a:rPr lang="zh-CN" altLang="en-US" b="1" dirty="0"/>
              <a:t>新生命和新君王</a:t>
            </a:r>
            <a:r>
              <a:rPr lang="en-US" b="1" dirty="0"/>
              <a:t>-</a:t>
            </a:r>
            <a:r>
              <a:rPr lang="zh-CN" altLang="en-US" b="1" dirty="0"/>
              <a:t>在基督里和内住的基督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B17A7-438E-4BA3-A1F5-747B945D081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99087" y="854593"/>
            <a:ext cx="10363826" cy="58452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rgbClr val="00B050"/>
                </a:solidFill>
              </a:rPr>
              <a:t>在基督里</a:t>
            </a:r>
            <a:r>
              <a:rPr lang="zh-CN" altLang="en-US" sz="2800" dirty="0"/>
              <a:t>就是要住在祂的地方：天上的国民、奔走天路的人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rgbClr val="00B050"/>
                </a:solidFill>
              </a:rPr>
              <a:t>在基督里</a:t>
            </a:r>
            <a:r>
              <a:rPr lang="zh-CN" altLang="en-US" sz="2800" dirty="0"/>
              <a:t>就是要摹仿祂的人格：圣洁的品性与行为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rgbClr val="00B050"/>
                </a:solidFill>
              </a:rPr>
              <a:t>在基督里</a:t>
            </a:r>
            <a:r>
              <a:rPr lang="zh-CN" altLang="en-US" sz="2800" dirty="0"/>
              <a:t>就是要享受祂的产业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一同钉死、埋葬、复活、升天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一同享受利益、荣耀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享受一切祂从苦难中得来的特权与产业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享受胜过撒但与恶势力后的安息、平安、快乐的生活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/>
              <a:t>基督徒生命中最主要的职事是什么呢？</a:t>
            </a:r>
            <a:endParaRPr lang="en-US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在灵里</a:t>
            </a:r>
            <a:r>
              <a:rPr lang="zh-CN" altLang="en-US" sz="2800" dirty="0">
                <a:solidFill>
                  <a:srgbClr val="FF0000"/>
                </a:solidFill>
              </a:rPr>
              <a:t>认识</a:t>
            </a:r>
            <a:r>
              <a:rPr lang="zh-CN" altLang="en-US" sz="2800" dirty="0"/>
              <a:t>、</a:t>
            </a:r>
            <a:r>
              <a:rPr lang="zh-CN" altLang="en-US" sz="2800" dirty="0">
                <a:solidFill>
                  <a:srgbClr val="FF0000"/>
                </a:solidFill>
              </a:rPr>
              <a:t>渴慕</a:t>
            </a:r>
            <a:r>
              <a:rPr lang="zh-CN" altLang="en-US" sz="2800" dirty="0"/>
              <a:t>、</a:t>
            </a:r>
            <a:r>
              <a:rPr lang="zh-CN" altLang="en-US" sz="2800" dirty="0">
                <a:solidFill>
                  <a:srgbClr val="FF0000"/>
                </a:solidFill>
              </a:rPr>
              <a:t>支取</a:t>
            </a:r>
            <a:r>
              <a:rPr lang="zh-CN" altLang="en-US" sz="2800" dirty="0"/>
              <a:t>我们</a:t>
            </a:r>
            <a:r>
              <a:rPr lang="zh-CN" altLang="en-US" sz="2800" b="1" dirty="0">
                <a:solidFill>
                  <a:srgbClr val="00B050"/>
                </a:solidFill>
              </a:rPr>
              <a:t>在基督里</a:t>
            </a:r>
            <a:r>
              <a:rPr lang="zh-CN" altLang="en-US" sz="2800" dirty="0"/>
              <a:t>的富足</a:t>
            </a:r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60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fire, man, light, holding&#10;&#10;Description automatically generated">
            <a:extLst>
              <a:ext uri="{FF2B5EF4-FFF2-40B4-BE49-F238E27FC236}">
                <a16:creationId xmlns:a16="http://schemas.microsoft.com/office/drawing/2014/main" id="{BE6C67CE-9E28-4027-B647-F74A51BB2AB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/>
          <a:srcRect l="13089" t="-335" r="15580" b="18383"/>
          <a:stretch/>
        </p:blipFill>
        <p:spPr>
          <a:xfrm>
            <a:off x="2110598" y="2422585"/>
            <a:ext cx="2954238" cy="209793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E670F79-693D-4BFC-8280-2A419F0695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31" t="620" r="11703"/>
          <a:stretch/>
        </p:blipFill>
        <p:spPr>
          <a:xfrm>
            <a:off x="5834366" y="1186700"/>
            <a:ext cx="4247036" cy="5498184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909B05B1-1671-4F88-9CC8-65BFABD8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5135" y="0"/>
            <a:ext cx="8057696" cy="1265207"/>
          </a:xfrm>
        </p:spPr>
        <p:txBody>
          <a:bodyPr/>
          <a:lstStyle/>
          <a:p>
            <a:r>
              <a:rPr lang="zh-CN" altLang="en-US" b="1" dirty="0"/>
              <a:t>“在耶稣基督里”</a:t>
            </a:r>
            <a:r>
              <a:rPr lang="en-US" altLang="zh-CN" b="1" dirty="0"/>
              <a:t>-</a:t>
            </a:r>
            <a:r>
              <a:rPr lang="zh-CN" altLang="en-US" b="1" dirty="0"/>
              <a:t>神的钥匙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97356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2110D-974A-4A89-87C9-3716E4639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753" y="2355302"/>
            <a:ext cx="10364451" cy="1596177"/>
          </a:xfrm>
        </p:spPr>
        <p:txBody>
          <a:bodyPr/>
          <a:lstStyle/>
          <a:p>
            <a:r>
              <a:rPr lang="zh-CN" altLang="en-US" b="1" dirty="0"/>
              <a:t>二、基督作我们的生命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94732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6DE5E-9521-4CDD-A2FD-B43A87AA6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0"/>
            <a:ext cx="10364451" cy="1359808"/>
          </a:xfrm>
        </p:spPr>
        <p:txBody>
          <a:bodyPr/>
          <a:lstStyle/>
          <a:p>
            <a:r>
              <a:rPr lang="zh-CN" altLang="en-US" b="1" dirty="0"/>
              <a:t>完全的合而为一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A2D19-5B1B-477C-A418-0DE9AA71FB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42141"/>
            <a:ext cx="10363826" cy="54714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“</a:t>
            </a:r>
            <a:r>
              <a:rPr lang="zh-CN" altLang="en-US" dirty="0"/>
              <a:t>我活着就是基督</a:t>
            </a:r>
            <a:r>
              <a:rPr lang="en-US" dirty="0"/>
              <a:t>” (</a:t>
            </a:r>
            <a:r>
              <a:rPr lang="zh-CN" altLang="en-US" dirty="0"/>
              <a:t>腓利比书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21</a:t>
            </a:r>
            <a:r>
              <a:rPr lang="zh-CN" altLang="en-US" dirty="0"/>
              <a:t>）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dirty="0"/>
              <a:t>要让基督的生命作我们自己的生命</a:t>
            </a: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dirty="0"/>
              <a:t>把基督作我们的心思、情感、意志三方面的生命</a:t>
            </a: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dirty="0"/>
              <a:t>如何才能做到呢？神藉圣灵与基督徒同在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“</a:t>
            </a:r>
            <a:r>
              <a:rPr lang="zh-CN" altLang="en-US" dirty="0"/>
              <a:t>基督在你们心里</a:t>
            </a:r>
            <a:r>
              <a:rPr lang="en-US" dirty="0"/>
              <a:t>”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“</a:t>
            </a:r>
            <a:r>
              <a:rPr lang="zh-CN" altLang="en-US" dirty="0"/>
              <a:t>基督徒的生命不仅是悔改的生命，也不仅是献己的生命，更是基督的生命。</a:t>
            </a:r>
            <a:r>
              <a:rPr lang="en-US" dirty="0"/>
              <a:t>”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zh-CN" altLang="en-US" dirty="0"/>
              <a:t>我是葡萄树，你们是枝子。常在我里面的，我也常在他里面，这人就多结果子；因为离了我，你们就不能做什么。</a:t>
            </a:r>
            <a:r>
              <a:rPr lang="en-US" dirty="0"/>
              <a:t>”---</a:t>
            </a:r>
            <a:r>
              <a:rPr lang="zh-CN" altLang="en-US" dirty="0"/>
              <a:t>约翰福音</a:t>
            </a:r>
            <a:r>
              <a:rPr lang="en-US" dirty="0"/>
              <a:t> 15:5 </a:t>
            </a:r>
          </a:p>
          <a:p>
            <a:pPr marL="0" indent="0">
              <a:buNone/>
            </a:pPr>
            <a:r>
              <a:rPr lang="en-US" dirty="0"/>
              <a:t>“</a:t>
            </a:r>
            <a:r>
              <a:rPr lang="zh-CN" altLang="en-US" dirty="0"/>
              <a:t>我已经与基督同钉十字架，现在活着的不再是我，乃是基督在我里面活着；并且我如今在肉身活着，是因信　神的儿子而活；他是爱我，为我舍己。</a:t>
            </a:r>
            <a:r>
              <a:rPr lang="en-US" dirty="0"/>
              <a:t>”---</a:t>
            </a:r>
            <a:r>
              <a:rPr lang="zh-CN" altLang="en-US" dirty="0"/>
              <a:t>加拉太书</a:t>
            </a:r>
            <a:r>
              <a:rPr lang="en-US" dirty="0"/>
              <a:t> 2:20 </a:t>
            </a:r>
          </a:p>
          <a:p>
            <a:pPr marL="0" indent="0">
              <a:buNone/>
            </a:pPr>
            <a:r>
              <a:rPr lang="en-US" dirty="0"/>
              <a:t>“</a:t>
            </a:r>
            <a:r>
              <a:rPr lang="zh-CN" altLang="en-US" dirty="0"/>
              <a:t>基督是万有，也在万有里面。</a:t>
            </a:r>
            <a:r>
              <a:rPr lang="en-US" dirty="0"/>
              <a:t>”---</a:t>
            </a:r>
            <a:r>
              <a:rPr lang="zh-CN" altLang="en-US" dirty="0"/>
              <a:t>歌罗西书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11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339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B5035-9709-4B27-B573-ECBD0E29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09" y="1"/>
            <a:ext cx="10364451" cy="1305464"/>
          </a:xfrm>
        </p:spPr>
        <p:txBody>
          <a:bodyPr/>
          <a:lstStyle/>
          <a:p>
            <a:r>
              <a:rPr lang="zh-CN" altLang="en-US" b="1" dirty="0"/>
              <a:t>成功了合而为一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864CE-C5AE-45FA-B119-9C1B9505816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11540" y="1205401"/>
            <a:ext cx="10363826" cy="525865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400" dirty="0"/>
              <a:t>在神看来，基督与信徒已经合而为一，所以基督在天上也在地上，信徒在地上也在天上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400" dirty="0"/>
              <a:t>让人看到，信徒把基督的生命变成完全的形象，并用信心和爱心来使他们归向祂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400" dirty="0"/>
              <a:t>合而为一的生命成为一种器皿，里面有且能散发出主耶稣的美丽、圣洁、恩典、荣耀</a:t>
            </a:r>
            <a:endParaRPr lang="en-US" sz="2400" dirty="0"/>
          </a:p>
          <a:p>
            <a:pPr marL="0" indent="0">
              <a:buNone/>
            </a:pPr>
            <a:endParaRPr lang="en-US" altLang="zh-CN" sz="2400" dirty="0"/>
          </a:p>
          <a:p>
            <a:pPr marL="0" indent="0">
              <a:buNone/>
            </a:pPr>
            <a:r>
              <a:rPr lang="zh-CN" altLang="en-US" sz="2400" dirty="0"/>
              <a:t>歌罗西书</a:t>
            </a:r>
            <a:r>
              <a:rPr lang="en-US" sz="2400" dirty="0"/>
              <a:t> 2:9-10</a:t>
            </a:r>
          </a:p>
          <a:p>
            <a:pPr marL="0" indent="0">
              <a:buNone/>
            </a:pPr>
            <a:r>
              <a:rPr lang="en-US" sz="2400" dirty="0"/>
              <a:t>“</a:t>
            </a:r>
            <a:r>
              <a:rPr lang="zh-CN" altLang="en-US" sz="2400" dirty="0"/>
              <a:t>因为　神本性一切的丰盛都有形有体地居住在基督里面， 你们在他里面也得了丰盛。他是各样执政掌权者的元首。</a:t>
            </a:r>
            <a:r>
              <a:rPr lang="en-US" sz="2400" dirty="0"/>
              <a:t>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0292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5C3EA-0320-43E6-A012-5D83363EF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756" y="1"/>
            <a:ext cx="10364451" cy="1265208"/>
          </a:xfrm>
        </p:spPr>
        <p:txBody>
          <a:bodyPr/>
          <a:lstStyle/>
          <a:p>
            <a:r>
              <a:rPr lang="zh-CN" altLang="en-US" b="1" dirty="0"/>
              <a:t>基督作了生命的主。。。</a:t>
            </a:r>
            <a:endParaRPr lang="en-US" b="1" dirty="0"/>
          </a:p>
        </p:txBody>
      </p:sp>
      <p:pic>
        <p:nvPicPr>
          <p:cNvPr id="5" name="Content Placeholder 4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55DB4244-80AE-424B-B159-86D44F7B496B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836754" y="1260896"/>
            <a:ext cx="1703348" cy="3476221"/>
          </a:xfr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A16695B0-8404-4755-B429-705F7B0A0EA2}"/>
              </a:ext>
            </a:extLst>
          </p:cNvPr>
          <p:cNvGrpSpPr/>
          <p:nvPr/>
        </p:nvGrpSpPr>
        <p:grpSpPr>
          <a:xfrm>
            <a:off x="4310822" y="1260896"/>
            <a:ext cx="5229991" cy="3973611"/>
            <a:chOff x="2873088" y="2488504"/>
            <a:chExt cx="4672090" cy="3750979"/>
          </a:xfrm>
        </p:grpSpPr>
        <p:pic>
          <p:nvPicPr>
            <p:cNvPr id="7" name="Picture 6" descr="A black and white photo of a person&#10;&#10;Description automatically generated">
              <a:extLst>
                <a:ext uri="{FF2B5EF4-FFF2-40B4-BE49-F238E27FC236}">
                  <a16:creationId xmlns:a16="http://schemas.microsoft.com/office/drawing/2014/main" id="{54955619-6091-4C26-9FC5-F5E2D51B8E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5522" r="17730"/>
            <a:stretch/>
          </p:blipFill>
          <p:spPr>
            <a:xfrm>
              <a:off x="2873088" y="2488504"/>
              <a:ext cx="4672090" cy="3424238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37EB734-D6C3-4FB3-83F7-F83FB38DCA17}"/>
                </a:ext>
              </a:extLst>
            </p:cNvPr>
            <p:cNvSpPr txBox="1"/>
            <p:nvPr/>
          </p:nvSpPr>
          <p:spPr>
            <a:xfrm>
              <a:off x="3398807" y="5870151"/>
              <a:ext cx="40084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Amy Carmichael, missionary in India</a:t>
              </a:r>
              <a:endParaRPr lang="en-US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982A744-F36F-4385-BE1C-E26CD2F95F54}"/>
              </a:ext>
            </a:extLst>
          </p:cNvPr>
          <p:cNvSpPr txBox="1"/>
          <p:nvPr/>
        </p:nvSpPr>
        <p:spPr>
          <a:xfrm>
            <a:off x="678612" y="5342626"/>
            <a:ext cx="107312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“</a:t>
            </a:r>
            <a:r>
              <a:rPr lang="zh-CN" altLang="en-US" sz="2800" dirty="0"/>
              <a:t>我们众人既然敞着脸，得以看见主的荣光，好像从镜子里反照，就变成主的形状，荣上加荣，如同从主的灵变成的。</a:t>
            </a:r>
            <a:r>
              <a:rPr lang="en-US" altLang="zh-CN" sz="2800" dirty="0"/>
              <a:t>”</a:t>
            </a:r>
            <a:r>
              <a:rPr lang="zh-CN" altLang="en-US" sz="2800" dirty="0"/>
              <a:t>   （林后</a:t>
            </a:r>
            <a:r>
              <a:rPr lang="en-US" altLang="zh-CN" sz="2800" dirty="0"/>
              <a:t>3</a:t>
            </a:r>
            <a:r>
              <a:rPr lang="zh-CN" altLang="en-US" sz="2800" dirty="0"/>
              <a:t>：</a:t>
            </a:r>
            <a:r>
              <a:rPr lang="en-US" altLang="zh-CN" sz="2800" dirty="0"/>
              <a:t>18</a:t>
            </a:r>
            <a:r>
              <a:rPr lang="zh-CN" altLang="en-US" sz="2800" dirty="0"/>
              <a:t>）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2588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D67DB-A152-4E44-9F62-E838D0705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749" y="2487574"/>
            <a:ext cx="10898662" cy="1596177"/>
          </a:xfrm>
        </p:spPr>
        <p:txBody>
          <a:bodyPr/>
          <a:lstStyle/>
          <a:p>
            <a:r>
              <a:rPr lang="zh-CN" altLang="en-US" b="1" dirty="0"/>
              <a:t>三、基督是我们的圣洁</a:t>
            </a:r>
            <a:r>
              <a:rPr lang="en-US" altLang="zh-CN" b="1" dirty="0"/>
              <a:t>--</a:t>
            </a:r>
            <a:r>
              <a:rPr lang="zh-CN" altLang="en-US" b="1" dirty="0"/>
              <a:t>属祂的并为祂使用的子民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47564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DFB99-68A1-4818-A733-33A715C98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67" y="16602"/>
            <a:ext cx="10364451" cy="1095891"/>
          </a:xfrm>
        </p:spPr>
        <p:txBody>
          <a:bodyPr/>
          <a:lstStyle/>
          <a:p>
            <a:r>
              <a:rPr lang="zh-CN" altLang="en-US" b="1" dirty="0"/>
              <a:t>成圣是关系上的改变</a:t>
            </a:r>
            <a:endParaRPr lang="en-US" b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395CBE1-68A3-4A05-90D8-F967AD12A443}"/>
              </a:ext>
            </a:extLst>
          </p:cNvPr>
          <p:cNvGrpSpPr/>
          <p:nvPr/>
        </p:nvGrpSpPr>
        <p:grpSpPr>
          <a:xfrm>
            <a:off x="4629102" y="1076821"/>
            <a:ext cx="3412089" cy="2231465"/>
            <a:chOff x="6764832" y="1611361"/>
            <a:chExt cx="1269330" cy="856890"/>
          </a:xfrm>
        </p:grpSpPr>
        <p:sp>
          <p:nvSpPr>
            <p:cNvPr id="5" name="Flowchart: Connector 4">
              <a:extLst>
                <a:ext uri="{FF2B5EF4-FFF2-40B4-BE49-F238E27FC236}">
                  <a16:creationId xmlns:a16="http://schemas.microsoft.com/office/drawing/2014/main" id="{9D13F864-B55B-4791-A7F2-A6479C68F1EA}"/>
                </a:ext>
              </a:extLst>
            </p:cNvPr>
            <p:cNvSpPr/>
            <p:nvPr/>
          </p:nvSpPr>
          <p:spPr>
            <a:xfrm>
              <a:off x="6764832" y="1611361"/>
              <a:ext cx="810883" cy="8568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7C63266-444D-4E1F-8BCF-B136EF92E5DF}"/>
                </a:ext>
              </a:extLst>
            </p:cNvPr>
            <p:cNvSpPr txBox="1"/>
            <p:nvPr/>
          </p:nvSpPr>
          <p:spPr>
            <a:xfrm>
              <a:off x="6906977" y="1710579"/>
              <a:ext cx="1127185" cy="602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9600" dirty="0"/>
                <a:t>神</a:t>
              </a:r>
              <a:endParaRPr lang="en-US" sz="96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9A4AD24-18F9-4CB8-82CD-A7AEB6EA0B25}"/>
              </a:ext>
            </a:extLst>
          </p:cNvPr>
          <p:cNvGrpSpPr/>
          <p:nvPr/>
        </p:nvGrpSpPr>
        <p:grpSpPr>
          <a:xfrm>
            <a:off x="8875362" y="1808263"/>
            <a:ext cx="2712062" cy="1854480"/>
            <a:chOff x="6639892" y="1437210"/>
            <a:chExt cx="1241189" cy="856890"/>
          </a:xfrm>
        </p:grpSpPr>
        <p:sp>
          <p:nvSpPr>
            <p:cNvPr id="10" name="Flowchart: Connector 9">
              <a:extLst>
                <a:ext uri="{FF2B5EF4-FFF2-40B4-BE49-F238E27FC236}">
                  <a16:creationId xmlns:a16="http://schemas.microsoft.com/office/drawing/2014/main" id="{8CA5571C-981C-47E2-92E5-7FD854CD0CBD}"/>
                </a:ext>
              </a:extLst>
            </p:cNvPr>
            <p:cNvSpPr/>
            <p:nvPr/>
          </p:nvSpPr>
          <p:spPr>
            <a:xfrm>
              <a:off x="6639892" y="1437210"/>
              <a:ext cx="810883" cy="85689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9D04344-79AF-47DC-9464-9FD0CFAB1D7F}"/>
                </a:ext>
              </a:extLst>
            </p:cNvPr>
            <p:cNvSpPr txBox="1"/>
            <p:nvPr/>
          </p:nvSpPr>
          <p:spPr>
            <a:xfrm>
              <a:off x="6753896" y="1708818"/>
              <a:ext cx="1127185" cy="561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/>
                <a:t>世界</a:t>
              </a:r>
              <a:endParaRPr lang="en-US" sz="40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806310C-D320-44F3-BBF2-64AA17341077}"/>
              </a:ext>
            </a:extLst>
          </p:cNvPr>
          <p:cNvGrpSpPr/>
          <p:nvPr/>
        </p:nvGrpSpPr>
        <p:grpSpPr>
          <a:xfrm>
            <a:off x="6413957" y="3914740"/>
            <a:ext cx="3339538" cy="2033782"/>
            <a:chOff x="6753896" y="1551698"/>
            <a:chExt cx="1374475" cy="856890"/>
          </a:xfrm>
        </p:grpSpPr>
        <p:sp>
          <p:nvSpPr>
            <p:cNvPr id="13" name="Flowchart: Connector 12">
              <a:extLst>
                <a:ext uri="{FF2B5EF4-FFF2-40B4-BE49-F238E27FC236}">
                  <a16:creationId xmlns:a16="http://schemas.microsoft.com/office/drawing/2014/main" id="{8A52AB5E-2FCF-417C-9F17-76C45D76DA77}"/>
                </a:ext>
              </a:extLst>
            </p:cNvPr>
            <p:cNvSpPr/>
            <p:nvPr/>
          </p:nvSpPr>
          <p:spPr>
            <a:xfrm>
              <a:off x="6753896" y="1551698"/>
              <a:ext cx="810883" cy="85689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F80736E-63A3-4ED2-85E6-E9C5B45C6AD1}"/>
                </a:ext>
              </a:extLst>
            </p:cNvPr>
            <p:cNvSpPr txBox="1"/>
            <p:nvPr/>
          </p:nvSpPr>
          <p:spPr>
            <a:xfrm>
              <a:off x="7001186" y="1806220"/>
              <a:ext cx="1127185" cy="561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/>
                <a:t>己</a:t>
              </a:r>
              <a:endParaRPr lang="en-US" sz="40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ABEED34-F239-40E2-8006-1DBDE7D52BCA}"/>
              </a:ext>
            </a:extLst>
          </p:cNvPr>
          <p:cNvGrpSpPr/>
          <p:nvPr/>
        </p:nvGrpSpPr>
        <p:grpSpPr>
          <a:xfrm>
            <a:off x="2852938" y="3917930"/>
            <a:ext cx="3033789" cy="1866081"/>
            <a:chOff x="6753896" y="1551698"/>
            <a:chExt cx="1259901" cy="856890"/>
          </a:xfrm>
        </p:grpSpPr>
        <p:sp>
          <p:nvSpPr>
            <p:cNvPr id="16" name="Flowchart: Connector 15">
              <a:extLst>
                <a:ext uri="{FF2B5EF4-FFF2-40B4-BE49-F238E27FC236}">
                  <a16:creationId xmlns:a16="http://schemas.microsoft.com/office/drawing/2014/main" id="{52953DAF-E4BC-4CB0-902F-238D36D2E461}"/>
                </a:ext>
              </a:extLst>
            </p:cNvPr>
            <p:cNvSpPr/>
            <p:nvPr/>
          </p:nvSpPr>
          <p:spPr>
            <a:xfrm>
              <a:off x="6753896" y="1551698"/>
              <a:ext cx="810883" cy="85689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1C881B1-EB98-4D5D-9CED-A400796EC06F}"/>
                </a:ext>
              </a:extLst>
            </p:cNvPr>
            <p:cNvSpPr txBox="1"/>
            <p:nvPr/>
          </p:nvSpPr>
          <p:spPr>
            <a:xfrm>
              <a:off x="6886612" y="1807871"/>
              <a:ext cx="1127185" cy="561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/>
                <a:t>律法</a:t>
              </a:r>
              <a:endParaRPr lang="en-US" sz="4000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3A7CBFC-BBFF-47FD-87BC-8CC865A968B8}"/>
              </a:ext>
            </a:extLst>
          </p:cNvPr>
          <p:cNvGrpSpPr/>
          <p:nvPr/>
        </p:nvGrpSpPr>
        <p:grpSpPr>
          <a:xfrm>
            <a:off x="760101" y="1830512"/>
            <a:ext cx="2856562" cy="1817198"/>
            <a:chOff x="6753896" y="1551698"/>
            <a:chExt cx="1342904" cy="856890"/>
          </a:xfrm>
        </p:grpSpPr>
        <p:sp>
          <p:nvSpPr>
            <p:cNvPr id="19" name="Flowchart: Connector 18">
              <a:extLst>
                <a:ext uri="{FF2B5EF4-FFF2-40B4-BE49-F238E27FC236}">
                  <a16:creationId xmlns:a16="http://schemas.microsoft.com/office/drawing/2014/main" id="{C7CFDCBC-C103-4270-B174-D228670D79A4}"/>
                </a:ext>
              </a:extLst>
            </p:cNvPr>
            <p:cNvSpPr/>
            <p:nvPr/>
          </p:nvSpPr>
          <p:spPr>
            <a:xfrm>
              <a:off x="6753896" y="1551698"/>
              <a:ext cx="810883" cy="85689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EC63972-6806-4746-AA54-D2971713FB9E}"/>
                </a:ext>
              </a:extLst>
            </p:cNvPr>
            <p:cNvSpPr txBox="1"/>
            <p:nvPr/>
          </p:nvSpPr>
          <p:spPr>
            <a:xfrm>
              <a:off x="6969615" y="1810800"/>
              <a:ext cx="1127185" cy="561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/>
                <a:t>罪</a:t>
              </a:r>
              <a:endParaRPr lang="en-US" sz="4000" dirty="0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12D7F12-85F0-4617-B94F-AF287CB0A947}"/>
              </a:ext>
            </a:extLst>
          </p:cNvPr>
          <p:cNvSpPr/>
          <p:nvPr/>
        </p:nvSpPr>
        <p:spPr>
          <a:xfrm>
            <a:off x="5361722" y="1592000"/>
            <a:ext cx="5721715" cy="193899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2000" b="1" dirty="0">
                <a:solidFill>
                  <a:srgbClr val="FFC000"/>
                </a:solidFill>
              </a:rPr>
              <a:t>✓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D982D73-17E8-4531-BCF3-B68EEA0C5117}"/>
              </a:ext>
            </a:extLst>
          </p:cNvPr>
          <p:cNvSpPr txBox="1"/>
          <p:nvPr/>
        </p:nvSpPr>
        <p:spPr>
          <a:xfrm>
            <a:off x="6920737" y="3933432"/>
            <a:ext cx="20642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0" dirty="0">
                <a:solidFill>
                  <a:srgbClr val="FFC000"/>
                </a:solidFill>
              </a:rPr>
              <a:t>X</a:t>
            </a:r>
            <a:endParaRPr lang="en-US" sz="12000" dirty="0">
              <a:solidFill>
                <a:srgbClr val="FFC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7BA2984-9A71-4145-A8EC-20B527CCED43}"/>
              </a:ext>
            </a:extLst>
          </p:cNvPr>
          <p:cNvSpPr txBox="1"/>
          <p:nvPr/>
        </p:nvSpPr>
        <p:spPr>
          <a:xfrm>
            <a:off x="3281875" y="3739552"/>
            <a:ext cx="20642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0" dirty="0">
                <a:solidFill>
                  <a:srgbClr val="FFC000"/>
                </a:solidFill>
              </a:rPr>
              <a:t>X</a:t>
            </a:r>
            <a:endParaRPr lang="en-US" sz="12000" dirty="0">
              <a:solidFill>
                <a:srgbClr val="FFC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6728E54-EA7C-44CB-8E69-67B989C355E6}"/>
              </a:ext>
            </a:extLst>
          </p:cNvPr>
          <p:cNvSpPr txBox="1"/>
          <p:nvPr/>
        </p:nvSpPr>
        <p:spPr>
          <a:xfrm>
            <a:off x="1043932" y="1700000"/>
            <a:ext cx="20642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0" dirty="0">
                <a:solidFill>
                  <a:srgbClr val="FFC000"/>
                </a:solidFill>
              </a:rPr>
              <a:t>X</a:t>
            </a:r>
            <a:endParaRPr lang="en-US" sz="12000" dirty="0">
              <a:solidFill>
                <a:srgbClr val="FFC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C4E3A50-2294-4759-85B5-0F8D2E86FDA3}"/>
              </a:ext>
            </a:extLst>
          </p:cNvPr>
          <p:cNvSpPr txBox="1"/>
          <p:nvPr/>
        </p:nvSpPr>
        <p:spPr>
          <a:xfrm>
            <a:off x="9287597" y="1640498"/>
            <a:ext cx="20642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0" dirty="0">
                <a:solidFill>
                  <a:srgbClr val="FFC000"/>
                </a:solidFill>
              </a:rPr>
              <a:t>X</a:t>
            </a:r>
            <a:endParaRPr lang="en-US" sz="1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0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15B77-EDED-4AFA-8A14-77142C32C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292" y="1"/>
            <a:ext cx="10364451" cy="931652"/>
          </a:xfrm>
        </p:spPr>
        <p:txBody>
          <a:bodyPr/>
          <a:lstStyle/>
          <a:p>
            <a:r>
              <a:rPr lang="zh-CN" altLang="en-US" b="1" dirty="0"/>
              <a:t>向罪死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F48C7-B594-46DD-A34B-DF38DF0495D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72567" y="866094"/>
            <a:ext cx="10363826" cy="599190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/>
              <a:t>基督徒在世上的罪之责罚被赦免了，但神从没说过他不遇见罪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/>
              <a:t>基督徒就不会再犯罪了吗？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神从来不曾说过信徒不会犯罪，但祂很清楚地说：信徒能</a:t>
            </a:r>
            <a:r>
              <a:rPr lang="zh-CN" altLang="en-US" sz="3600" b="1" dirty="0">
                <a:solidFill>
                  <a:srgbClr val="FF0000"/>
                </a:solidFill>
              </a:rPr>
              <a:t>不</a:t>
            </a:r>
            <a:r>
              <a:rPr lang="zh-CN" altLang="en-US" sz="2800" dirty="0"/>
              <a:t>犯罪！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/>
              <a:t>为什么基督徒还会犯罪？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罪在信徒身上还是有能力，因为信徒容纳它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信徒投降罪的迷惑、引诱、呼召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信徒不要在基督里面得他应有的权利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000" dirty="0"/>
              <a:t>什么是真的得胜？</a:t>
            </a:r>
            <a:endParaRPr lang="en-US" sz="30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7678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0DA85-6459-4A33-AA35-BAA3AEFB2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062" y="-5751"/>
            <a:ext cx="8816822" cy="931653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诗歌本</a:t>
            </a:r>
            <a:r>
              <a:rPr lang="en-US" altLang="zh-CN" sz="3200" b="1" dirty="0"/>
              <a:t>456 </a:t>
            </a:r>
            <a:r>
              <a:rPr lang="zh-CN" altLang="en-US" sz="3200" b="1" dirty="0"/>
              <a:t>“自耶稣来住在我心”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90B13-8807-4490-892C-EBCFC597699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77040" y="753375"/>
            <a:ext cx="8724808" cy="5998234"/>
          </a:xfrm>
        </p:spPr>
        <p:txBody>
          <a:bodyPr>
            <a:noAutofit/>
          </a:bodyPr>
          <a:lstStyle/>
          <a:p>
            <a:pPr fontAlgn="base"/>
            <a:r>
              <a:rPr lang="zh-CN" altLang="en-US" dirty="0"/>
              <a:t>我生命有何等的奇异大改变，自耶稣来住在我心！</a:t>
            </a:r>
            <a:br>
              <a:rPr lang="zh-CN" altLang="en-US" dirty="0"/>
            </a:br>
            <a:r>
              <a:rPr lang="zh-CN" altLang="en-US" dirty="0"/>
              <a:t>我久慕的亮光今照耀我魂间，自耶稣来住在我心。</a:t>
            </a:r>
          </a:p>
          <a:p>
            <a:pPr fontAlgn="base"/>
            <a:r>
              <a:rPr lang="zh-CN" altLang="en-US" dirty="0"/>
              <a:t>我如今不流荡，不再入那迷途，自耶稣来住在我心！</a:t>
            </a:r>
            <a:br>
              <a:rPr lang="zh-CN" altLang="en-US" dirty="0"/>
            </a:br>
            <a:r>
              <a:rPr lang="zh-CN" altLang="en-US" dirty="0"/>
              <a:t>我的罪虽众多主宝血已抹涂，自耶稣来住在我心。</a:t>
            </a:r>
          </a:p>
          <a:p>
            <a:pPr fontAlgn="base"/>
            <a:r>
              <a:rPr lang="zh-CN" altLang="en-US" dirty="0"/>
              <a:t>我今有大盼望又确实又稳固，自耶稣来住在我心！</a:t>
            </a:r>
            <a:br>
              <a:rPr lang="zh-CN" altLang="en-US" dirty="0"/>
            </a:br>
            <a:r>
              <a:rPr lang="zh-CN" altLang="en-US" dirty="0"/>
              <a:t>无疑虑的黑云来遮蔽我道路，自耶稣来住在我心。</a:t>
            </a:r>
          </a:p>
          <a:p>
            <a:pPr fontAlgn="base"/>
            <a:r>
              <a:rPr lang="zh-CN" altLang="en-US" dirty="0"/>
              <a:t>虽经过死荫谷亦有光照我前，自耶稣来住在我心！</a:t>
            </a:r>
            <a:br>
              <a:rPr lang="zh-CN" altLang="en-US" dirty="0"/>
            </a:br>
            <a:r>
              <a:rPr lang="zh-CN" altLang="en-US" dirty="0"/>
              <a:t>那美丽的城阙，我因信能远见，自耶稣来住在我心。</a:t>
            </a:r>
          </a:p>
          <a:p>
            <a:pPr fontAlgn="base"/>
            <a:r>
              <a:rPr lang="zh-CN" altLang="en-US" dirty="0"/>
              <a:t>我深知行将去永居住那美城，自耶稣来住在我心！</a:t>
            </a:r>
            <a:br>
              <a:rPr lang="zh-CN" altLang="en-US" dirty="0"/>
            </a:br>
            <a:r>
              <a:rPr lang="zh-CN" altLang="en-US" dirty="0"/>
              <a:t>我真是快乐极，快乐极，向前行，自耶稣来住在我心。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60E25C-E2FD-45A5-B363-12D13D202496}"/>
              </a:ext>
            </a:extLst>
          </p:cNvPr>
          <p:cNvSpPr txBox="1"/>
          <p:nvPr/>
        </p:nvSpPr>
        <p:spPr>
          <a:xfrm>
            <a:off x="1570006" y="5059571"/>
            <a:ext cx="74014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accent6">
                    <a:lumMod val="50000"/>
                  </a:schemeClr>
                </a:solidFill>
              </a:rPr>
              <a:t>（副歌）</a:t>
            </a:r>
            <a:br>
              <a:rPr lang="zh-CN" altLang="en-US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zh-CN" altLang="en-US" sz="2400" dirty="0">
                <a:solidFill>
                  <a:schemeClr val="accent6">
                    <a:lumMod val="50000"/>
                  </a:schemeClr>
                </a:solidFill>
              </a:rPr>
              <a:t>自耶稣来住在我心，自耶稣来住在我心，</a:t>
            </a:r>
            <a:br>
              <a:rPr lang="zh-CN" altLang="en-US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zh-CN" altLang="en-US" sz="2400" dirty="0">
                <a:solidFill>
                  <a:schemeClr val="accent6">
                    <a:lumMod val="50000"/>
                  </a:schemeClr>
                </a:solidFill>
              </a:rPr>
              <a:t>喜乐潮溢我魂如海涛之滚滚，自耶稣来住在我心。</a:t>
            </a:r>
          </a:p>
        </p:txBody>
      </p:sp>
    </p:spTree>
    <p:extLst>
      <p:ext uri="{BB962C8B-B14F-4D97-AF65-F5344CB8AC3E}">
        <p14:creationId xmlns:p14="http://schemas.microsoft.com/office/powerpoint/2010/main" val="3033291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CCA91-C1C1-450E-B70E-B5A870F16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0"/>
            <a:ext cx="10364451" cy="1276709"/>
          </a:xfrm>
        </p:spPr>
        <p:txBody>
          <a:bodyPr/>
          <a:lstStyle/>
          <a:p>
            <a:r>
              <a:rPr lang="zh-CN" altLang="en-US" dirty="0"/>
              <a:t>向神活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B2867-B07B-4FF9-B036-20C4892755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20867" y="1420483"/>
            <a:ext cx="4832043" cy="508958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/>
              <a:t>神的儿女，神国的子民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/>
              <a:t>基督成为生命的中心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/>
              <a:t>在基督里寻找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600" dirty="0"/>
              <a:t>最大的欢乐</a:t>
            </a:r>
            <a:endParaRPr lang="en-US" altLang="zh-CN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600" dirty="0"/>
              <a:t>最深的喜悦</a:t>
            </a:r>
            <a:endParaRPr lang="en-US" altLang="zh-CN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600" dirty="0"/>
              <a:t>最完备的知足</a:t>
            </a:r>
            <a:endParaRPr lang="en-US" altLang="zh-CN" sz="26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/>
              <a:t>我是无声无息的基督徒吗？</a:t>
            </a:r>
            <a:endParaRPr lang="en-US" sz="28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6E70AB0-D848-4E36-84F3-2D055E993829}"/>
              </a:ext>
            </a:extLst>
          </p:cNvPr>
          <p:cNvGrpSpPr/>
          <p:nvPr/>
        </p:nvGrpSpPr>
        <p:grpSpPr>
          <a:xfrm>
            <a:off x="7113918" y="1198077"/>
            <a:ext cx="3676291" cy="4173021"/>
            <a:chOff x="7136922" y="1497126"/>
            <a:chExt cx="3676291" cy="417302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55D7450E-847D-4D7E-8A0D-65A18F50ED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6922" y="2473269"/>
              <a:ext cx="3371496" cy="3196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807F16E-6AC3-42B6-80E7-34992ACD3C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90213" y="1497126"/>
              <a:ext cx="31230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2800" b="1" dirty="0"/>
                <a:t>Spiritual Man</a:t>
              </a:r>
            </a:p>
            <a:p>
              <a:pPr eaLnBrk="1" hangingPunct="1"/>
              <a:r>
                <a:rPr lang="zh-CN" altLang="en-US" sz="2400" b="1" dirty="0">
                  <a:solidFill>
                    <a:srgbClr val="FF0000"/>
                  </a:solidFill>
                </a:rPr>
                <a:t>       </a:t>
              </a:r>
              <a:r>
                <a:rPr lang="zh-CN" altLang="en-US" sz="2000" b="1" dirty="0">
                  <a:solidFill>
                    <a:srgbClr val="003399"/>
                  </a:solidFill>
                </a:rPr>
                <a:t>屬靈的人</a:t>
              </a:r>
              <a:endParaRPr lang="en-US" altLang="en-US" sz="2000" b="1" dirty="0">
                <a:solidFill>
                  <a:srgbClr val="00339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11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43D16-C7AE-4205-A11D-F8D45D8DC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564" y="1"/>
            <a:ext cx="10364451" cy="1173192"/>
          </a:xfrm>
        </p:spPr>
        <p:txBody>
          <a:bodyPr/>
          <a:lstStyle/>
          <a:p>
            <a:r>
              <a:rPr lang="zh-CN" altLang="en-US" b="1" dirty="0"/>
              <a:t>基督是基督徒的主</a:t>
            </a:r>
            <a:r>
              <a:rPr lang="zh-CN" altLang="en-US" dirty="0"/>
              <a:t>、</a:t>
            </a:r>
            <a:r>
              <a:rPr lang="zh-CN" altLang="en-US" b="1" dirty="0"/>
              <a:t>是基督徒的生命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FA4C7-0C15-4691-BF73-2D63397DEC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01653" y="1115953"/>
            <a:ext cx="10363826" cy="1865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/>
              <a:t>基督人 </a:t>
            </a:r>
            <a:r>
              <a:rPr lang="en-US" altLang="zh-CN" sz="2800" b="1" dirty="0"/>
              <a:t>= </a:t>
            </a:r>
            <a:r>
              <a:rPr lang="zh-CN" altLang="en-US" sz="2800" b="1" dirty="0"/>
              <a:t>基督 </a:t>
            </a:r>
            <a:r>
              <a:rPr lang="en-US" altLang="zh-CN" sz="2800" b="1" dirty="0"/>
              <a:t>+ </a:t>
            </a:r>
            <a:r>
              <a:rPr lang="zh-CN" altLang="en-US" sz="2800" b="1" dirty="0"/>
              <a:t>人 </a:t>
            </a:r>
            <a:r>
              <a:rPr lang="en-US" altLang="zh-CN" sz="2800" b="1" dirty="0"/>
              <a:t>=》</a:t>
            </a:r>
            <a:r>
              <a:rPr lang="zh-CN" altLang="en-US" sz="2800" b="1" dirty="0"/>
              <a:t>基督在人里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Christian = Christ + IAN</a:t>
            </a:r>
            <a:endParaRPr lang="en-US" sz="28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3ED3C40-731D-4833-AF4F-D7637DEF6DD8}"/>
              </a:ext>
            </a:extLst>
          </p:cNvPr>
          <p:cNvGrpSpPr/>
          <p:nvPr/>
        </p:nvGrpSpPr>
        <p:grpSpPr>
          <a:xfrm>
            <a:off x="3828874" y="2289145"/>
            <a:ext cx="4681268" cy="2542601"/>
            <a:chOff x="4415471" y="2793614"/>
            <a:chExt cx="4681268" cy="2542601"/>
          </a:xfrm>
        </p:grpSpPr>
        <p:sp>
          <p:nvSpPr>
            <p:cNvPr id="4" name="Arrow: Down 3">
              <a:extLst>
                <a:ext uri="{FF2B5EF4-FFF2-40B4-BE49-F238E27FC236}">
                  <a16:creationId xmlns:a16="http://schemas.microsoft.com/office/drawing/2014/main" id="{5CE4283A-AEE8-4E29-AB1E-76151F640F72}"/>
                </a:ext>
              </a:extLst>
            </p:cNvPr>
            <p:cNvSpPr/>
            <p:nvPr/>
          </p:nvSpPr>
          <p:spPr>
            <a:xfrm>
              <a:off x="5863458" y="2793614"/>
              <a:ext cx="554593" cy="75537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996F39F-25D0-48D3-B820-61A89DBB22F0}"/>
                </a:ext>
              </a:extLst>
            </p:cNvPr>
            <p:cNvSpPr txBox="1"/>
            <p:nvPr/>
          </p:nvSpPr>
          <p:spPr>
            <a:xfrm>
              <a:off x="5292304" y="3495924"/>
              <a:ext cx="21364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70C0"/>
                  </a:solidFill>
                </a:rPr>
                <a:t>I Am Nothing</a:t>
              </a:r>
              <a:r>
                <a:rPr lang="zh-CN" altLang="en-US" sz="2800" dirty="0">
                  <a:solidFill>
                    <a:srgbClr val="0070C0"/>
                  </a:solidFill>
                </a:rPr>
                <a:t>！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6F251E-88F8-4BCB-ABF9-53A48D96F039}"/>
                </a:ext>
              </a:extLst>
            </p:cNvPr>
            <p:cNvSpPr txBox="1"/>
            <p:nvPr/>
          </p:nvSpPr>
          <p:spPr>
            <a:xfrm>
              <a:off x="4415471" y="4812995"/>
              <a:ext cx="4681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7030A0"/>
                  </a:solidFill>
                </a:rPr>
                <a:t>不再是我，只有基督！</a:t>
              </a:r>
              <a:endParaRPr lang="en-US" sz="2800" dirty="0">
                <a:solidFill>
                  <a:srgbClr val="7030A0"/>
                </a:solidFill>
              </a:endParaRPr>
            </a:p>
          </p:txBody>
        </p:sp>
        <p:sp>
          <p:nvSpPr>
            <p:cNvPr id="7" name="Arrow: Down 6">
              <a:extLst>
                <a:ext uri="{FF2B5EF4-FFF2-40B4-BE49-F238E27FC236}">
                  <a16:creationId xmlns:a16="http://schemas.microsoft.com/office/drawing/2014/main" id="{B0D50B56-9EAA-4896-8508-41CCE030FEA7}"/>
                </a:ext>
              </a:extLst>
            </p:cNvPr>
            <p:cNvSpPr/>
            <p:nvPr/>
          </p:nvSpPr>
          <p:spPr>
            <a:xfrm>
              <a:off x="5862206" y="4019144"/>
              <a:ext cx="554593" cy="75537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D47B5E6-43B0-431C-BFF2-EE306B78F1D0}"/>
              </a:ext>
            </a:extLst>
          </p:cNvPr>
          <p:cNvSpPr txBox="1"/>
          <p:nvPr/>
        </p:nvSpPr>
        <p:spPr>
          <a:xfrm>
            <a:off x="603850" y="5049549"/>
            <a:ext cx="108181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</a:t>
            </a:r>
            <a:r>
              <a:rPr lang="zh-CN" altLang="en-US" sz="2800" b="1" dirty="0"/>
              <a:t>我已经与基督同钉十字架，现在活着的不再是我，乃是基督在我里面活着；并且我如今在肉身活着，是因信　神的儿子而活；他是爱我，为我舍己。</a:t>
            </a:r>
            <a:r>
              <a:rPr lang="en-US" sz="2800" b="1" dirty="0"/>
              <a:t>”  </a:t>
            </a:r>
            <a:r>
              <a:rPr lang="zh-CN" altLang="en-US" sz="2800" b="1" dirty="0"/>
              <a:t>（加拉太书</a:t>
            </a:r>
            <a:r>
              <a:rPr lang="en-US" sz="2800" b="1" dirty="0"/>
              <a:t> 2:20 </a:t>
            </a:r>
            <a:r>
              <a:rPr lang="zh-CN" altLang="en-US" sz="2800" b="1" dirty="0"/>
              <a:t>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9664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8B415-F422-4164-AE6B-455CA85ED4F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123680" y="2166370"/>
            <a:ext cx="7449641" cy="1190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b="1" dirty="0"/>
              <a:t>你是真正的基督徒吗</a:t>
            </a:r>
            <a:r>
              <a:rPr lang="en-US" altLang="zh-CN" sz="4000" b="1" dirty="0"/>
              <a:t>?</a:t>
            </a:r>
            <a:r>
              <a:rPr lang="zh-CN" altLang="en-US" sz="4000" b="1" dirty="0"/>
              <a:t>！。。。</a:t>
            </a:r>
            <a:endParaRPr lang="en-US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584532-B0D2-4942-AC24-4AEB67C9F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0"/>
            <a:ext cx="10364451" cy="1276709"/>
          </a:xfrm>
        </p:spPr>
        <p:txBody>
          <a:bodyPr/>
          <a:lstStyle/>
          <a:p>
            <a:r>
              <a:rPr lang="zh-CN" altLang="en-US" b="1" dirty="0"/>
              <a:t>思考问题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21829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38AE31E2-7236-42E5-A528-EB090EBF9F9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/>
          <a:srcRect l="1997" t="1429" r="15735"/>
          <a:stretch/>
        </p:blipFill>
        <p:spPr>
          <a:xfrm>
            <a:off x="999538" y="0"/>
            <a:ext cx="10192923" cy="6869688"/>
          </a:xfrm>
        </p:spPr>
      </p:pic>
    </p:spTree>
    <p:extLst>
      <p:ext uri="{BB962C8B-B14F-4D97-AF65-F5344CB8AC3E}">
        <p14:creationId xmlns:p14="http://schemas.microsoft.com/office/powerpoint/2010/main" val="1855179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AF29D-A3D5-4D94-BFC1-8AC8D6EE5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163" y="0"/>
            <a:ext cx="9460302" cy="1385977"/>
          </a:xfrm>
        </p:spPr>
        <p:txBody>
          <a:bodyPr>
            <a:normAutofit/>
          </a:bodyPr>
          <a:lstStyle/>
          <a:p>
            <a:r>
              <a:rPr lang="zh-CN" altLang="en-US" sz="4800" b="1" dirty="0"/>
              <a:t>新造的人</a:t>
            </a:r>
            <a:endParaRPr lang="en-US" sz="48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7B6104-330A-406B-B81F-7267C08C4F57}"/>
              </a:ext>
            </a:extLst>
          </p:cNvPr>
          <p:cNvSpPr txBox="1">
            <a:spLocks noGrp="1"/>
          </p:cNvSpPr>
          <p:nvPr>
            <p:ph sz="quarter" idx="13"/>
          </p:nvPr>
        </p:nvSpPr>
        <p:spPr>
          <a:xfrm>
            <a:off x="1581510" y="1196877"/>
            <a:ext cx="8741434" cy="633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3200" b="1" dirty="0">
                <a:solidFill>
                  <a:srgbClr val="FF0000"/>
                </a:solidFill>
              </a:rPr>
              <a:t>得救 </a:t>
            </a:r>
            <a:r>
              <a:rPr lang="en-US" sz="3200" b="1" dirty="0"/>
              <a:t>= </a:t>
            </a:r>
            <a:r>
              <a:rPr lang="zh-CN" altLang="en-US" sz="3200" b="1" dirty="0"/>
              <a:t>神的恩典 </a:t>
            </a:r>
            <a:r>
              <a:rPr lang="en-US" sz="3200" b="1" dirty="0"/>
              <a:t>+ </a:t>
            </a:r>
            <a:r>
              <a:rPr lang="zh-CN" altLang="en-US" sz="3200" b="1" dirty="0"/>
              <a:t>人的选择</a:t>
            </a:r>
            <a:endParaRPr lang="en-US" sz="3200" b="1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D8252C6-B91D-4698-BC2B-0D7CA13E14EA}"/>
              </a:ext>
            </a:extLst>
          </p:cNvPr>
          <p:cNvSpPr txBox="1">
            <a:spLocks/>
          </p:cNvSpPr>
          <p:nvPr/>
        </p:nvSpPr>
        <p:spPr>
          <a:xfrm>
            <a:off x="1328685" y="3409915"/>
            <a:ext cx="10363200" cy="12246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FF0000"/>
                </a:solidFill>
              </a:rPr>
              <a:t>重生</a:t>
            </a:r>
            <a:r>
              <a:rPr lang="zh-CN" altLang="en-US" sz="3200" b="1" dirty="0"/>
              <a:t>是神奇妙的工作，是人</a:t>
            </a:r>
            <a:r>
              <a:rPr lang="zh-CN" altLang="en-US" sz="3200" b="1" u="sng" dirty="0">
                <a:solidFill>
                  <a:schemeClr val="accent6">
                    <a:lumMod val="75000"/>
                  </a:schemeClr>
                </a:solidFill>
              </a:rPr>
              <a:t>内在生命</a:t>
            </a:r>
            <a:r>
              <a:rPr lang="zh-CN" altLang="en-US" sz="3200" b="1" dirty="0"/>
              <a:t>的彻底改变，藉着</a:t>
            </a:r>
            <a:r>
              <a:rPr lang="zh-CN" altLang="en-US" sz="3200" b="1" dirty="0">
                <a:solidFill>
                  <a:srgbClr val="00B050"/>
                </a:solidFill>
              </a:rPr>
              <a:t>水</a:t>
            </a:r>
            <a:r>
              <a:rPr lang="zh-CN" altLang="en-US" sz="3200" b="1" dirty="0"/>
              <a:t>和</a:t>
            </a:r>
            <a:r>
              <a:rPr lang="zh-CN" altLang="en-US" sz="3200" b="1" dirty="0">
                <a:solidFill>
                  <a:srgbClr val="00B050"/>
                </a:solidFill>
              </a:rPr>
              <a:t>圣灵</a:t>
            </a:r>
            <a:r>
              <a:rPr lang="zh-CN" altLang="en-US" sz="3200" b="1" dirty="0"/>
              <a:t>完成！</a:t>
            </a: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262AD9-5881-42E5-A277-3245A3F9CBA6}"/>
              </a:ext>
            </a:extLst>
          </p:cNvPr>
          <p:cNvSpPr txBox="1"/>
          <p:nvPr/>
        </p:nvSpPr>
        <p:spPr>
          <a:xfrm>
            <a:off x="1173192" y="2442679"/>
            <a:ext cx="4635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00B050"/>
                </a:solidFill>
              </a:rPr>
              <a:t>道成肉身</a:t>
            </a:r>
            <a:r>
              <a:rPr lang="en-US" altLang="zh-CN" sz="3200" b="1" dirty="0">
                <a:solidFill>
                  <a:srgbClr val="00B050"/>
                </a:solidFill>
              </a:rPr>
              <a:t>,</a:t>
            </a:r>
            <a:r>
              <a:rPr lang="zh-CN" altLang="en-US" sz="3200" b="1" dirty="0">
                <a:solidFill>
                  <a:srgbClr val="00B050"/>
                </a:solidFill>
              </a:rPr>
              <a:t>钉死复活升天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FB236-D2F3-4457-B109-45C0E5FED62C}"/>
              </a:ext>
            </a:extLst>
          </p:cNvPr>
          <p:cNvSpPr txBox="1"/>
          <p:nvPr/>
        </p:nvSpPr>
        <p:spPr>
          <a:xfrm>
            <a:off x="6096000" y="2443085"/>
            <a:ext cx="4727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00B050"/>
                </a:solidFill>
              </a:rPr>
              <a:t>认罪悔改相信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86CAB41D-80D1-4D68-8CC1-5344C51637E4}"/>
              </a:ext>
            </a:extLst>
          </p:cNvPr>
          <p:cNvSpPr/>
          <p:nvPr/>
        </p:nvSpPr>
        <p:spPr>
          <a:xfrm rot="2355137">
            <a:off x="3486578" y="1691125"/>
            <a:ext cx="459261" cy="851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90FCDF7-E1B7-498B-A43A-8F0D8DD2F141}"/>
              </a:ext>
            </a:extLst>
          </p:cNvPr>
          <p:cNvSpPr/>
          <p:nvPr/>
        </p:nvSpPr>
        <p:spPr>
          <a:xfrm rot="19112806">
            <a:off x="6367888" y="1665677"/>
            <a:ext cx="445821" cy="8685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C6D031-DC86-4130-B496-B654F1C24F54}"/>
              </a:ext>
            </a:extLst>
          </p:cNvPr>
          <p:cNvSpPr txBox="1"/>
          <p:nvPr/>
        </p:nvSpPr>
        <p:spPr>
          <a:xfrm>
            <a:off x="980753" y="5089746"/>
            <a:ext cx="112200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哥林多后书 </a:t>
            </a:r>
            <a:r>
              <a:rPr lang="en-US" sz="2800" b="1" dirty="0"/>
              <a:t>5:17</a:t>
            </a:r>
            <a:r>
              <a:rPr lang="zh-CN" altLang="en-US" sz="2800" b="1" dirty="0"/>
              <a:t> </a:t>
            </a:r>
            <a:endParaRPr lang="en-US" sz="2800" dirty="0"/>
          </a:p>
          <a:p>
            <a:r>
              <a:rPr lang="en-US" sz="2800" b="1" dirty="0"/>
              <a:t>“</a:t>
            </a:r>
            <a:r>
              <a:rPr lang="zh-CN" altLang="en-US" sz="2800" b="1" dirty="0"/>
              <a:t>若有人</a:t>
            </a:r>
            <a:r>
              <a:rPr lang="zh-CN" altLang="en-US" sz="2800" b="1" dirty="0">
                <a:solidFill>
                  <a:srgbClr val="FF0000"/>
                </a:solidFill>
              </a:rPr>
              <a:t>在基督里</a:t>
            </a:r>
            <a:r>
              <a:rPr lang="zh-CN" altLang="en-US" sz="2800" b="1" dirty="0"/>
              <a:t>，他就是</a:t>
            </a:r>
            <a:r>
              <a:rPr lang="zh-CN" altLang="en-US" sz="2800" b="1" dirty="0">
                <a:solidFill>
                  <a:srgbClr val="FF0000"/>
                </a:solidFill>
              </a:rPr>
              <a:t>新造的人</a:t>
            </a:r>
            <a:r>
              <a:rPr lang="zh-CN" altLang="en-US" sz="2800" b="1" dirty="0"/>
              <a:t>，旧事已过，都变成新的了。</a:t>
            </a:r>
            <a:r>
              <a:rPr lang="en-US" sz="2800" b="1" dirty="0"/>
              <a:t>”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707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 animBg="1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4A6B7153-D517-4A09-8873-F59B61B2ED4F}"/>
              </a:ext>
            </a:extLst>
          </p:cNvPr>
          <p:cNvGrpSpPr/>
          <p:nvPr/>
        </p:nvGrpSpPr>
        <p:grpSpPr>
          <a:xfrm>
            <a:off x="2273651" y="989166"/>
            <a:ext cx="7052291" cy="4615614"/>
            <a:chOff x="2273651" y="989166"/>
            <a:chExt cx="7052291" cy="4615614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91FE0CD-4684-4D21-A519-1EBB0AB778EC}"/>
                </a:ext>
              </a:extLst>
            </p:cNvPr>
            <p:cNvGrpSpPr/>
            <p:nvPr/>
          </p:nvGrpSpPr>
          <p:grpSpPr>
            <a:xfrm>
              <a:off x="2273651" y="989166"/>
              <a:ext cx="7052291" cy="4615614"/>
              <a:chOff x="1491523" y="1305468"/>
              <a:chExt cx="7052291" cy="4615614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60EFFBD-4BF5-47FB-B14B-5FB863828876}"/>
                  </a:ext>
                </a:extLst>
              </p:cNvPr>
              <p:cNvSpPr txBox="1"/>
              <p:nvPr/>
            </p:nvSpPr>
            <p:spPr>
              <a:xfrm>
                <a:off x="2463073" y="5397862"/>
                <a:ext cx="9087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/>
                  <a:t>道路</a:t>
                </a:r>
                <a:endParaRPr lang="en-US" sz="2800" dirty="0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308FDE-E6F8-4C4B-B001-802AFB28765A}"/>
                  </a:ext>
                </a:extLst>
              </p:cNvPr>
              <p:cNvSpPr txBox="1"/>
              <p:nvPr/>
            </p:nvSpPr>
            <p:spPr>
              <a:xfrm>
                <a:off x="4482373" y="5397862"/>
                <a:ext cx="9087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/>
                  <a:t>真理</a:t>
                </a:r>
                <a:endParaRPr lang="en-US" sz="2800" dirty="0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FBD7693-427A-488B-B244-4B49931DC4B1}"/>
                  </a:ext>
                </a:extLst>
              </p:cNvPr>
              <p:cNvSpPr txBox="1"/>
              <p:nvPr/>
            </p:nvSpPr>
            <p:spPr>
              <a:xfrm>
                <a:off x="6501673" y="5397862"/>
                <a:ext cx="9087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/>
                  <a:t>生命</a:t>
                </a:r>
                <a:endParaRPr lang="en-US" sz="2800" dirty="0"/>
              </a:p>
            </p:txBody>
          </p:sp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04D65CE9-D614-49E0-BE18-A0BB0672599D}"/>
                  </a:ext>
                </a:extLst>
              </p:cNvPr>
              <p:cNvCxnSpPr/>
              <p:nvPr/>
            </p:nvCxnSpPr>
            <p:spPr>
              <a:xfrm flipV="1">
                <a:off x="2152650" y="2019300"/>
                <a:ext cx="0" cy="33147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B1AECF5-2F49-4D63-B7AD-C5AD72FBD8FB}"/>
                  </a:ext>
                </a:extLst>
              </p:cNvPr>
              <p:cNvSpPr txBox="1"/>
              <p:nvPr/>
            </p:nvSpPr>
            <p:spPr>
              <a:xfrm>
                <a:off x="1529623" y="4026262"/>
                <a:ext cx="58492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/>
                  <a:t>悔改</a:t>
                </a:r>
                <a:endParaRPr lang="en-US" sz="2800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41E8F66-650A-428F-A845-5F25C6C2B432}"/>
                  </a:ext>
                </a:extLst>
              </p:cNvPr>
              <p:cNvSpPr txBox="1"/>
              <p:nvPr/>
            </p:nvSpPr>
            <p:spPr>
              <a:xfrm>
                <a:off x="1491523" y="2483212"/>
                <a:ext cx="58492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/>
                  <a:t>成聖</a:t>
                </a:r>
                <a:endParaRPr lang="en-US" sz="2800" dirty="0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A6A2BF35-6121-4232-B0BF-CA40D011FF09}"/>
                  </a:ext>
                </a:extLst>
              </p:cNvPr>
              <p:cNvSpPr/>
              <p:nvPr/>
            </p:nvSpPr>
            <p:spPr>
              <a:xfrm>
                <a:off x="6956061" y="1305468"/>
                <a:ext cx="1587753" cy="153557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dirty="0">
                    <a:solidFill>
                      <a:schemeClr val="tx1"/>
                    </a:solidFill>
                  </a:rPr>
                  <a:t>榮耀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DC03726A-FA04-47E8-9884-500CA5ADC7A4}"/>
                  </a:ext>
                </a:extLst>
              </p:cNvPr>
              <p:cNvCxnSpPr/>
              <p:nvPr/>
            </p:nvCxnSpPr>
            <p:spPr>
              <a:xfrm>
                <a:off x="2133600" y="5353050"/>
                <a:ext cx="57531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93FA4BB-1EF4-4E1A-96F4-2DAB6A72D218}"/>
                  </a:ext>
                </a:extLst>
              </p:cNvPr>
              <p:cNvSpPr/>
              <p:nvPr/>
            </p:nvSpPr>
            <p:spPr>
              <a:xfrm>
                <a:off x="2160198" y="3617703"/>
                <a:ext cx="3695700" cy="1733550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F0"/>
                  </a:solidFill>
                </a:endParaRPr>
              </a:p>
            </p:txBody>
          </p:sp>
        </p:grpSp>
        <p:sp>
          <p:nvSpPr>
            <p:cNvPr id="20" name="Arrow: Notched Right 19">
              <a:extLst>
                <a:ext uri="{FF2B5EF4-FFF2-40B4-BE49-F238E27FC236}">
                  <a16:creationId xmlns:a16="http://schemas.microsoft.com/office/drawing/2014/main" id="{031F5D50-4DB7-4B78-97F6-E12FF1C68C35}"/>
                </a:ext>
              </a:extLst>
            </p:cNvPr>
            <p:cNvSpPr/>
            <p:nvPr/>
          </p:nvSpPr>
          <p:spPr>
            <a:xfrm rot="19134208">
              <a:off x="6205405" y="2193115"/>
              <a:ext cx="1972071" cy="128276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769D4ED-EF21-4727-8C83-01B4F2A40540}"/>
              </a:ext>
            </a:extLst>
          </p:cNvPr>
          <p:cNvSpPr txBox="1"/>
          <p:nvPr/>
        </p:nvSpPr>
        <p:spPr>
          <a:xfrm rot="19197458">
            <a:off x="6506702" y="2568738"/>
            <a:ext cx="1554196" cy="408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十字架道路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23316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8F16B-9DC0-453D-B816-3424EAA03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752" y="2223030"/>
            <a:ext cx="10364451" cy="1596177"/>
          </a:xfrm>
        </p:spPr>
        <p:txBody>
          <a:bodyPr/>
          <a:lstStyle/>
          <a:p>
            <a:r>
              <a:rPr lang="zh-CN" altLang="en-US" b="1" dirty="0"/>
              <a:t>一、基督作我们的主</a:t>
            </a:r>
            <a:r>
              <a:rPr lang="en-US" b="1" dirty="0"/>
              <a:t>--</a:t>
            </a:r>
            <a:r>
              <a:rPr lang="zh-CN" altLang="en-US" b="1" dirty="0"/>
              <a:t>新生命的新君王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0140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EEDAC-665A-4A22-A5D4-FCFEB3AC7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515" y="0"/>
            <a:ext cx="10364451" cy="1299713"/>
          </a:xfrm>
        </p:spPr>
        <p:txBody>
          <a:bodyPr/>
          <a:lstStyle/>
          <a:p>
            <a:r>
              <a:rPr lang="zh-CN" altLang="en-US" b="1" dirty="0"/>
              <a:t>新旧两个天性的特点</a:t>
            </a:r>
            <a:endParaRPr lang="en-US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CBCD799-3A87-4A1F-870B-80E62383A00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39060602"/>
              </p:ext>
            </p:extLst>
          </p:nvPr>
        </p:nvGraphicFramePr>
        <p:xfrm>
          <a:off x="2145101" y="1132936"/>
          <a:ext cx="8301436" cy="175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105">
                  <a:extLst>
                    <a:ext uri="{9D8B030D-6E8A-4147-A177-3AD203B41FA5}">
                      <a16:colId xmlns:a16="http://schemas.microsoft.com/office/drawing/2014/main" val="1345229456"/>
                    </a:ext>
                  </a:extLst>
                </a:gridCol>
                <a:gridCol w="992505">
                  <a:extLst>
                    <a:ext uri="{9D8B030D-6E8A-4147-A177-3AD203B41FA5}">
                      <a16:colId xmlns:a16="http://schemas.microsoft.com/office/drawing/2014/main" val="670973891"/>
                    </a:ext>
                  </a:extLst>
                </a:gridCol>
                <a:gridCol w="992505">
                  <a:extLst>
                    <a:ext uri="{9D8B030D-6E8A-4147-A177-3AD203B41FA5}">
                      <a16:colId xmlns:a16="http://schemas.microsoft.com/office/drawing/2014/main" val="4192793945"/>
                    </a:ext>
                  </a:extLst>
                </a:gridCol>
                <a:gridCol w="2059305">
                  <a:extLst>
                    <a:ext uri="{9D8B030D-6E8A-4147-A177-3AD203B41FA5}">
                      <a16:colId xmlns:a16="http://schemas.microsoft.com/office/drawing/2014/main" val="734385465"/>
                    </a:ext>
                  </a:extLst>
                </a:gridCol>
                <a:gridCol w="2909016">
                  <a:extLst>
                    <a:ext uri="{9D8B030D-6E8A-4147-A177-3AD203B41FA5}">
                      <a16:colId xmlns:a16="http://schemas.microsoft.com/office/drawing/2014/main" val="2556914622"/>
                    </a:ext>
                  </a:extLst>
                </a:gridCol>
              </a:tblGrid>
              <a:tr h="586596"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chemeClr val="tx1"/>
                          </a:solidFill>
                        </a:rPr>
                        <a:t>天性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chemeClr val="tx1"/>
                          </a:solidFill>
                        </a:rPr>
                        <a:t>特点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chemeClr val="tx1"/>
                          </a:solidFill>
                        </a:rPr>
                        <a:t>出于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chemeClr val="tx1"/>
                          </a:solidFill>
                        </a:rPr>
                        <a:t>结果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5152664"/>
                  </a:ext>
                </a:extLst>
              </a:tr>
              <a:tr h="58659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rgbClr val="FF0000"/>
                          </a:solidFill>
                        </a:rPr>
                        <a:t>不信者</a:t>
                      </a:r>
                      <a:endParaRPr lang="en-US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rgbClr val="FF0000"/>
                          </a:solidFill>
                        </a:rPr>
                        <a:t>旧</a:t>
                      </a:r>
                      <a:endParaRPr lang="en-US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rgbClr val="FF0000"/>
                          </a:solidFill>
                        </a:rPr>
                        <a:t>肉体</a:t>
                      </a:r>
                      <a:endParaRPr lang="en-US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rgbClr val="FF0000"/>
                          </a:solidFill>
                        </a:rPr>
                        <a:t>首先的亚当</a:t>
                      </a:r>
                      <a:endParaRPr lang="en-US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dirty="0">
                          <a:solidFill>
                            <a:srgbClr val="FF0000"/>
                          </a:solidFill>
                        </a:rPr>
                        <a:t>肉体与</a:t>
                      </a:r>
                      <a:r>
                        <a:rPr lang="zh-CN" altLang="en-US" sz="2800" b="0" dirty="0">
                          <a:solidFill>
                            <a:srgbClr val="0070C0"/>
                          </a:solidFill>
                        </a:rPr>
                        <a:t>圣灵</a:t>
                      </a:r>
                      <a:r>
                        <a:rPr lang="zh-CN" altLang="en-US" sz="2800" b="0" dirty="0">
                          <a:solidFill>
                            <a:srgbClr val="FF0000"/>
                          </a:solidFill>
                        </a:rPr>
                        <a:t>永远相争</a:t>
                      </a:r>
                      <a:endParaRPr lang="en-US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3173968"/>
                  </a:ext>
                </a:extLst>
              </a:tr>
              <a:tr h="5865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dirty="0">
                          <a:solidFill>
                            <a:srgbClr val="0070C0"/>
                          </a:solidFill>
                        </a:rPr>
                        <a:t>信者</a:t>
                      </a:r>
                      <a:endParaRPr lang="en-US" sz="2800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dirty="0">
                          <a:solidFill>
                            <a:srgbClr val="0070C0"/>
                          </a:solidFill>
                        </a:rPr>
                        <a:t>新</a:t>
                      </a:r>
                      <a:endParaRPr lang="en-US" sz="2800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rgbClr val="0070C0"/>
                          </a:solidFill>
                        </a:rPr>
                        <a:t>圣灵</a:t>
                      </a:r>
                      <a:endParaRPr lang="en-US" sz="2800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rgbClr val="0070C0"/>
                          </a:solidFill>
                        </a:rPr>
                        <a:t>神</a:t>
                      </a:r>
                      <a:endParaRPr lang="en-US" sz="2800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18580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93CB503-97A2-4794-AFB8-A708B5402036}"/>
              </a:ext>
            </a:extLst>
          </p:cNvPr>
          <p:cNvSpPr txBox="1"/>
          <p:nvPr/>
        </p:nvSpPr>
        <p:spPr>
          <a:xfrm>
            <a:off x="1619203" y="3176994"/>
            <a:ext cx="8953593" cy="254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/>
              <a:t>人因着亚当的罪而变成肉体</a:t>
            </a:r>
            <a:endParaRPr lang="en-US" altLang="zh-CN" sz="2800" b="1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/>
              <a:t>肉体所显明的，没有一样是可以为神所接受的</a:t>
            </a:r>
            <a:endParaRPr lang="en-US" altLang="zh-CN" sz="2800" b="1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/>
              <a:t>重生为人开了一条走入属灵的道路</a:t>
            </a:r>
            <a:endParaRPr lang="en-US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1854341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A2C20-976E-4AE4-98CB-AFCF997CE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"/>
            <a:ext cx="10364451" cy="1316966"/>
          </a:xfrm>
        </p:spPr>
        <p:txBody>
          <a:bodyPr/>
          <a:lstStyle/>
          <a:p>
            <a:r>
              <a:rPr lang="zh-CN" altLang="en-US" b="1" dirty="0"/>
              <a:t>旧人的统治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9D7E8-786E-4D44-BA05-A43140E277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46673" y="1119137"/>
            <a:ext cx="10852031" cy="4890599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US" sz="2800" dirty="0"/>
              <a:t>“</a:t>
            </a:r>
            <a:r>
              <a:rPr lang="zh-CN" altLang="en-US" sz="2800" dirty="0"/>
              <a:t>旧人</a:t>
            </a:r>
            <a:r>
              <a:rPr lang="en-US" sz="2800" dirty="0"/>
              <a:t>”=“</a:t>
            </a:r>
            <a:r>
              <a:rPr lang="zh-CN" altLang="en-US" sz="2800" dirty="0"/>
              <a:t>我</a:t>
            </a:r>
            <a:r>
              <a:rPr lang="en-US" sz="2800" dirty="0"/>
              <a:t>”=“</a:t>
            </a:r>
            <a:r>
              <a:rPr lang="zh-CN" altLang="en-US" sz="2800" dirty="0"/>
              <a:t>私欲</a:t>
            </a:r>
            <a:r>
              <a:rPr lang="en-US" sz="2800" dirty="0"/>
              <a:t>”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zh-CN" altLang="en-US" sz="2800" dirty="0"/>
              <a:t>肉体的要素：固执己见、反抗神、拒绝神</a:t>
            </a:r>
            <a:endParaRPr lang="en-US" sz="28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zh-CN" altLang="en-US" sz="2800" dirty="0"/>
              <a:t>肉体的中心：与神为敌恨、恶神之物、爱神所恶之物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/>
              <a:t>凡世界上的事，都不是从父来的，乃是从世界来的！</a:t>
            </a:r>
            <a:endParaRPr lang="en-US" altLang="zh-CN" sz="2800" dirty="0"/>
          </a:p>
          <a:p>
            <a:pPr lvl="1"/>
            <a:r>
              <a:rPr lang="zh-CN" altLang="en-US" sz="2400" dirty="0"/>
              <a:t>肉体的情欲</a:t>
            </a:r>
            <a:endParaRPr lang="en-US" altLang="zh-CN" sz="2400" dirty="0"/>
          </a:p>
          <a:p>
            <a:pPr lvl="1"/>
            <a:r>
              <a:rPr lang="zh-CN" altLang="en-US" sz="2400" dirty="0"/>
              <a:t>眼目的情欲</a:t>
            </a:r>
            <a:endParaRPr lang="en-US" altLang="zh-CN" sz="2400" dirty="0"/>
          </a:p>
          <a:p>
            <a:pPr lvl="1"/>
            <a:r>
              <a:rPr lang="zh-CN" altLang="en-US" sz="2400" dirty="0"/>
              <a:t>今生的骄傲</a:t>
            </a:r>
            <a:endParaRPr lang="en-US" altLang="zh-CN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600" dirty="0"/>
              <a:t>“我也知道在我里头，就是我肉体之中，没有良善。”</a:t>
            </a:r>
            <a:r>
              <a:rPr lang="en-US" altLang="zh-CN" sz="2600" dirty="0"/>
              <a:t>---</a:t>
            </a:r>
            <a:r>
              <a:rPr lang="zh-CN" altLang="en-US" sz="2600" dirty="0"/>
              <a:t>罗</a:t>
            </a:r>
            <a:r>
              <a:rPr lang="en-US" altLang="zh-CN" sz="2600" dirty="0"/>
              <a:t>7</a:t>
            </a:r>
            <a:r>
              <a:rPr lang="zh-CN" altLang="en-US" sz="2600" dirty="0"/>
              <a:t>：</a:t>
            </a:r>
            <a:r>
              <a:rPr lang="en-US" altLang="zh-CN" sz="2600" dirty="0"/>
              <a:t>18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83524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33FE4AB5-9FC8-4E50-A455-8F4304FF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910" y="-219974"/>
            <a:ext cx="10364451" cy="1316966"/>
          </a:xfrm>
        </p:spPr>
        <p:txBody>
          <a:bodyPr/>
          <a:lstStyle/>
          <a:p>
            <a:r>
              <a:rPr lang="zh-CN" altLang="en-US" b="1" dirty="0"/>
              <a:t>属血气人的生命</a:t>
            </a:r>
            <a:endParaRPr lang="en-US" b="1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C275292-66C8-4847-955E-700FBA704033}"/>
              </a:ext>
            </a:extLst>
          </p:cNvPr>
          <p:cNvGrpSpPr/>
          <p:nvPr/>
        </p:nvGrpSpPr>
        <p:grpSpPr>
          <a:xfrm>
            <a:off x="2170569" y="881331"/>
            <a:ext cx="7675045" cy="5686245"/>
            <a:chOff x="2601891" y="651294"/>
            <a:chExt cx="7857432" cy="568260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DEA1271-752F-445B-A753-3106B18D4295}"/>
                </a:ext>
              </a:extLst>
            </p:cNvPr>
            <p:cNvCxnSpPr>
              <a:cxnSpLocks/>
              <a:endCxn id="37" idx="1"/>
            </p:cNvCxnSpPr>
            <p:nvPr/>
          </p:nvCxnSpPr>
          <p:spPr>
            <a:xfrm>
              <a:off x="3777959" y="5733872"/>
              <a:ext cx="3146999" cy="10702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65F3E17-5012-444E-BA10-5950ADC77F0C}"/>
                </a:ext>
              </a:extLst>
            </p:cNvPr>
            <p:cNvCxnSpPr>
              <a:cxnSpLocks/>
            </p:cNvCxnSpPr>
            <p:nvPr/>
          </p:nvCxnSpPr>
          <p:spPr>
            <a:xfrm>
              <a:off x="5943806" y="4371192"/>
              <a:ext cx="2521583" cy="37899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CA4D742-CF57-4BCE-A275-0CB6CD0B6004}"/>
                </a:ext>
              </a:extLst>
            </p:cNvPr>
            <p:cNvCxnSpPr>
              <a:cxnSpLocks/>
              <a:stCxn id="37" idx="0"/>
            </p:cNvCxnSpPr>
            <p:nvPr/>
          </p:nvCxnSpPr>
          <p:spPr>
            <a:xfrm flipV="1">
              <a:off x="7921925" y="4726304"/>
              <a:ext cx="891491" cy="79142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9E01DB7-158E-4645-8A21-9774C225DA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77959" y="4596391"/>
              <a:ext cx="1071637" cy="840923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A218E60B-5D37-405B-82C0-BB84621815FD}"/>
                </a:ext>
              </a:extLst>
            </p:cNvPr>
            <p:cNvGrpSpPr/>
            <p:nvPr/>
          </p:nvGrpSpPr>
          <p:grpSpPr>
            <a:xfrm>
              <a:off x="5608607" y="651294"/>
              <a:ext cx="1708031" cy="1676490"/>
              <a:chOff x="5934971" y="1181683"/>
              <a:chExt cx="1708031" cy="1676490"/>
            </a:xfrm>
          </p:grpSpPr>
          <p:sp>
            <p:nvSpPr>
              <p:cNvPr id="16" name="Flowchart: Connector 15">
                <a:extLst>
                  <a:ext uri="{FF2B5EF4-FFF2-40B4-BE49-F238E27FC236}">
                    <a16:creationId xmlns:a16="http://schemas.microsoft.com/office/drawing/2014/main" id="{EC456111-126C-4519-8BD3-015737C2A959}"/>
                  </a:ext>
                </a:extLst>
              </p:cNvPr>
              <p:cNvSpPr/>
              <p:nvPr/>
            </p:nvSpPr>
            <p:spPr>
              <a:xfrm>
                <a:off x="5934971" y="1181683"/>
                <a:ext cx="1708031" cy="167649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600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A4C6135-4D34-4CB4-BA61-4EB029D72F28}"/>
                  </a:ext>
                </a:extLst>
              </p:cNvPr>
              <p:cNvSpPr txBox="1"/>
              <p:nvPr/>
            </p:nvSpPr>
            <p:spPr>
              <a:xfrm>
                <a:off x="6009734" y="1276708"/>
                <a:ext cx="1558507" cy="15679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9600" b="1" dirty="0"/>
                  <a:t>我</a:t>
                </a:r>
                <a:endParaRPr lang="en-US" sz="9600" b="1" dirty="0"/>
              </a:p>
            </p:txBody>
          </p: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66AFB85-DD66-4661-8A0B-29116C4B326C}"/>
                </a:ext>
              </a:extLst>
            </p:cNvPr>
            <p:cNvCxnSpPr>
              <a:cxnSpLocks/>
              <a:endCxn id="26" idx="1"/>
            </p:cNvCxnSpPr>
            <p:nvPr/>
          </p:nvCxnSpPr>
          <p:spPr>
            <a:xfrm>
              <a:off x="7168553" y="1960596"/>
              <a:ext cx="1469067" cy="192205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28506B9-8E6F-4849-BD9B-9B535B1B7913}"/>
                </a:ext>
              </a:extLst>
            </p:cNvPr>
            <p:cNvCxnSpPr>
              <a:cxnSpLocks/>
            </p:cNvCxnSpPr>
            <p:nvPr/>
          </p:nvCxnSpPr>
          <p:spPr>
            <a:xfrm>
              <a:off x="6735905" y="2304103"/>
              <a:ext cx="621606" cy="299462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7B42AF-89FE-415D-9384-D941858F4B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12662" y="2034887"/>
              <a:ext cx="2415510" cy="30871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66EBEC8-24EA-440E-B5C9-E28523CF32F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08607" y="2322342"/>
              <a:ext cx="639589" cy="1579495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82D360F-2847-4C19-97CA-01CBAD6B68BC}"/>
                </a:ext>
              </a:extLst>
            </p:cNvPr>
            <p:cNvGrpSpPr/>
            <p:nvPr/>
          </p:nvGrpSpPr>
          <p:grpSpPr>
            <a:xfrm>
              <a:off x="8465389" y="3731055"/>
              <a:ext cx="1993934" cy="1035169"/>
              <a:chOff x="8183593" y="3219810"/>
              <a:chExt cx="1993934" cy="1035169"/>
            </a:xfrm>
          </p:grpSpPr>
          <p:sp>
            <p:nvSpPr>
              <p:cNvPr id="26" name="Flowchart: Connector 25">
                <a:extLst>
                  <a:ext uri="{FF2B5EF4-FFF2-40B4-BE49-F238E27FC236}">
                    <a16:creationId xmlns:a16="http://schemas.microsoft.com/office/drawing/2014/main" id="{0513E696-E25F-49FF-A116-9C76CAE493D6}"/>
                  </a:ext>
                </a:extLst>
              </p:cNvPr>
              <p:cNvSpPr/>
              <p:nvPr/>
            </p:nvSpPr>
            <p:spPr>
              <a:xfrm>
                <a:off x="8183593" y="3219810"/>
                <a:ext cx="1176068" cy="1035169"/>
              </a:xfrm>
              <a:prstGeom prst="flowChartConnector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189A3F0-DB94-47C4-94D6-28CE24FD971D}"/>
                  </a:ext>
                </a:extLst>
              </p:cNvPr>
              <p:cNvSpPr txBox="1"/>
              <p:nvPr/>
            </p:nvSpPr>
            <p:spPr>
              <a:xfrm>
                <a:off x="8183593" y="3438814"/>
                <a:ext cx="19939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600" b="1" dirty="0"/>
                  <a:t>自高</a:t>
                </a:r>
                <a:endParaRPr lang="en-US" sz="3600" b="1" dirty="0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45F36B06-4506-44DC-A14D-23E792A4CCF7}"/>
                </a:ext>
              </a:extLst>
            </p:cNvPr>
            <p:cNvGrpSpPr/>
            <p:nvPr/>
          </p:nvGrpSpPr>
          <p:grpSpPr>
            <a:xfrm>
              <a:off x="6924958" y="5298726"/>
              <a:ext cx="1993934" cy="1035169"/>
              <a:chOff x="8183593" y="3219810"/>
              <a:chExt cx="1993934" cy="1035169"/>
            </a:xfrm>
          </p:grpSpPr>
          <p:sp>
            <p:nvSpPr>
              <p:cNvPr id="36" name="Flowchart: Connector 35">
                <a:extLst>
                  <a:ext uri="{FF2B5EF4-FFF2-40B4-BE49-F238E27FC236}">
                    <a16:creationId xmlns:a16="http://schemas.microsoft.com/office/drawing/2014/main" id="{016B7966-B9CA-40B4-8FD9-1EF6A06B407B}"/>
                  </a:ext>
                </a:extLst>
              </p:cNvPr>
              <p:cNvSpPr/>
              <p:nvPr/>
            </p:nvSpPr>
            <p:spPr>
              <a:xfrm>
                <a:off x="8183593" y="3219810"/>
                <a:ext cx="1176068" cy="1035169"/>
              </a:xfrm>
              <a:prstGeom prst="flowChartConnector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EA903D1-75CA-48C7-A284-4AA161E534EA}"/>
                  </a:ext>
                </a:extLst>
              </p:cNvPr>
              <p:cNvSpPr txBox="1"/>
              <p:nvPr/>
            </p:nvSpPr>
            <p:spPr>
              <a:xfrm>
                <a:off x="8183593" y="3438814"/>
                <a:ext cx="19939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600" b="1" dirty="0"/>
                  <a:t>自私</a:t>
                </a:r>
                <a:endParaRPr lang="en-US" sz="3600" b="1" dirty="0"/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3EE9AEE-E77F-49D5-9688-09C5BB80DC29}"/>
                </a:ext>
              </a:extLst>
            </p:cNvPr>
            <p:cNvGrpSpPr/>
            <p:nvPr/>
          </p:nvGrpSpPr>
          <p:grpSpPr>
            <a:xfrm>
              <a:off x="2601891" y="5047052"/>
              <a:ext cx="1993934" cy="1035169"/>
              <a:chOff x="8183593" y="3219810"/>
              <a:chExt cx="1993934" cy="1035169"/>
            </a:xfrm>
          </p:grpSpPr>
          <p:sp>
            <p:nvSpPr>
              <p:cNvPr id="39" name="Flowchart: Connector 38">
                <a:extLst>
                  <a:ext uri="{FF2B5EF4-FFF2-40B4-BE49-F238E27FC236}">
                    <a16:creationId xmlns:a16="http://schemas.microsoft.com/office/drawing/2014/main" id="{885B45ED-39F6-4F05-B2E0-19F443818BB8}"/>
                  </a:ext>
                </a:extLst>
              </p:cNvPr>
              <p:cNvSpPr/>
              <p:nvPr/>
            </p:nvSpPr>
            <p:spPr>
              <a:xfrm>
                <a:off x="8183593" y="3219810"/>
                <a:ext cx="1176068" cy="1035169"/>
              </a:xfrm>
              <a:prstGeom prst="flowChartConnector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6F2498B-1240-4109-81E5-7A33CE6E41DD}"/>
                  </a:ext>
                </a:extLst>
              </p:cNvPr>
              <p:cNvSpPr txBox="1"/>
              <p:nvPr/>
            </p:nvSpPr>
            <p:spPr>
              <a:xfrm>
                <a:off x="8183593" y="3438814"/>
                <a:ext cx="19939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600" b="1" dirty="0"/>
                  <a:t>自爱</a:t>
                </a:r>
                <a:endParaRPr lang="en-US" sz="3600" b="1" dirty="0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246FE7FF-59E0-4545-8420-6D3602D53A6B}"/>
                </a:ext>
              </a:extLst>
            </p:cNvPr>
            <p:cNvGrpSpPr/>
            <p:nvPr/>
          </p:nvGrpSpPr>
          <p:grpSpPr>
            <a:xfrm>
              <a:off x="4767738" y="3866922"/>
              <a:ext cx="1993934" cy="1035169"/>
              <a:chOff x="8183593" y="3219810"/>
              <a:chExt cx="1993934" cy="1035169"/>
            </a:xfrm>
          </p:grpSpPr>
          <p:sp>
            <p:nvSpPr>
              <p:cNvPr id="42" name="Flowchart: Connector 41">
                <a:extLst>
                  <a:ext uri="{FF2B5EF4-FFF2-40B4-BE49-F238E27FC236}">
                    <a16:creationId xmlns:a16="http://schemas.microsoft.com/office/drawing/2014/main" id="{E5E1A294-C82B-4626-8D21-F818CB46BEA2}"/>
                  </a:ext>
                </a:extLst>
              </p:cNvPr>
              <p:cNvSpPr/>
              <p:nvPr/>
            </p:nvSpPr>
            <p:spPr>
              <a:xfrm>
                <a:off x="8183593" y="3219810"/>
                <a:ext cx="1176068" cy="1035169"/>
              </a:xfrm>
              <a:prstGeom prst="flowChartConnector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22BA2E74-79C5-46E8-BBC6-D3FE1554E5B1}"/>
                  </a:ext>
                </a:extLst>
              </p:cNvPr>
              <p:cNvSpPr txBox="1"/>
              <p:nvPr/>
            </p:nvSpPr>
            <p:spPr>
              <a:xfrm>
                <a:off x="8183593" y="3438814"/>
                <a:ext cx="19939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600" b="1" dirty="0"/>
                  <a:t>自信</a:t>
                </a:r>
                <a:endParaRPr lang="en-US" sz="3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8721538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8268</TotalTime>
  <Words>1203</Words>
  <Application>Microsoft Office PowerPoint</Application>
  <PresentationFormat>Widescreen</PresentationFormat>
  <Paragraphs>144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Courier New</vt:lpstr>
      <vt:lpstr>Tw Cen MT</vt:lpstr>
      <vt:lpstr>Wingdings</vt:lpstr>
      <vt:lpstr>Droplet</vt:lpstr>
      <vt:lpstr>基督是主，是生命</vt:lpstr>
      <vt:lpstr>诗歌本456 “自耶稣来住在我心”</vt:lpstr>
      <vt:lpstr>PowerPoint Presentation</vt:lpstr>
      <vt:lpstr>新造的人</vt:lpstr>
      <vt:lpstr>PowerPoint Presentation</vt:lpstr>
      <vt:lpstr>一、基督作我们的主--新生命的新君王</vt:lpstr>
      <vt:lpstr>新旧两个天性的特点</vt:lpstr>
      <vt:lpstr>旧人的统治</vt:lpstr>
      <vt:lpstr>属血气人的生命</vt:lpstr>
      <vt:lpstr>旧人的退位并成为新造的人-与基督同死同复活</vt:lpstr>
      <vt:lpstr>新生命和新君王-在基督里和内住的基督</vt:lpstr>
      <vt:lpstr>“在耶稣基督里”-神的钥匙</vt:lpstr>
      <vt:lpstr>二、基督作我们的生命</vt:lpstr>
      <vt:lpstr>完全的合而为一</vt:lpstr>
      <vt:lpstr>成功了合而为一</vt:lpstr>
      <vt:lpstr>基督作了生命的主。。。</vt:lpstr>
      <vt:lpstr>三、基督是我们的圣洁--属祂的并为祂使用的子民</vt:lpstr>
      <vt:lpstr>成圣是关系上的改变</vt:lpstr>
      <vt:lpstr>向罪死</vt:lpstr>
      <vt:lpstr>向神活</vt:lpstr>
      <vt:lpstr>基督是基督徒的主、是基督徒的生命</vt:lpstr>
      <vt:lpstr>思考问题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第四课 基督是救主</dc:title>
  <dc:creator>Wen Wu</dc:creator>
  <cp:lastModifiedBy>Wen Wu</cp:lastModifiedBy>
  <cp:revision>1</cp:revision>
  <dcterms:created xsi:type="dcterms:W3CDTF">2019-09-24T17:23:28Z</dcterms:created>
  <dcterms:modified xsi:type="dcterms:W3CDTF">2019-10-07T04:44:07Z</dcterms:modified>
</cp:coreProperties>
</file>